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  <p:sldMasterId id="2147483685" r:id="rId6"/>
    <p:sldMasterId id="2147483686" r:id="rId7"/>
    <p:sldMasterId id="2147483687" r:id="rId8"/>
    <p:sldMasterId id="2147483688" r:id="rId9"/>
    <p:sldMasterId id="2147483689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</p:sldIdLst>
  <p:sldSz cy="5143500" cx="9144000"/>
  <p:notesSz cx="6858000" cy="9144000"/>
  <p:embeddedFontLst>
    <p:embeddedFont>
      <p:font typeface="Montserrat SemiBold"/>
      <p:regular r:id="rId38"/>
      <p:bold r:id="rId39"/>
      <p:italic r:id="rId40"/>
      <p:boldItalic r:id="rId41"/>
    </p:embeddedFont>
    <p:embeddedFont>
      <p:font typeface="Montserrat"/>
      <p:regular r:id="rId42"/>
      <p:bold r:id="rId43"/>
      <p:italic r:id="rId44"/>
      <p:boldItalic r:id="rId45"/>
    </p:embeddedFont>
    <p:embeddedFont>
      <p:font typeface="Montserrat Medium"/>
      <p:regular r:id="rId46"/>
      <p:bold r:id="rId47"/>
      <p:italic r:id="rId48"/>
      <p:boldItalic r:id="rId49"/>
    </p:embeddedFont>
    <p:embeddedFont>
      <p:font typeface="Montserrat Light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5D0C245-F065-457B-9E8C-52C04343BC6F}">
  <a:tblStyle styleId="{F5D0C245-F065-457B-9E8C-52C04343BC6F}" styleName="Table_0">
    <a:wholeTbl>
      <a:tcTxStyle b="off" i="off">
        <a:font>
          <a:latin typeface="Museo Sans Cyrl 300"/>
          <a:ea typeface="Museo Sans Cyrl 300"/>
          <a:cs typeface="Museo Sans Cyrl 300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SemiBold-italic.fntdata"/><Relationship Id="rId42" Type="http://schemas.openxmlformats.org/officeDocument/2006/relationships/font" Target="fonts/Montserrat-regular.fntdata"/><Relationship Id="rId41" Type="http://schemas.openxmlformats.org/officeDocument/2006/relationships/font" Target="fonts/MontserratSemiBold-boldItalic.fntdata"/><Relationship Id="rId44" Type="http://schemas.openxmlformats.org/officeDocument/2006/relationships/font" Target="fonts/Montserrat-italic.fntdata"/><Relationship Id="rId43" Type="http://schemas.openxmlformats.org/officeDocument/2006/relationships/font" Target="fonts/Montserrat-bold.fntdata"/><Relationship Id="rId46" Type="http://schemas.openxmlformats.org/officeDocument/2006/relationships/font" Target="fonts/MontserratMedium-regular.fntdata"/><Relationship Id="rId45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font" Target="fonts/MontserratMedium-italic.fntdata"/><Relationship Id="rId47" Type="http://schemas.openxmlformats.org/officeDocument/2006/relationships/font" Target="fonts/MontserratMedium-bold.fntdata"/><Relationship Id="rId49" Type="http://schemas.openxmlformats.org/officeDocument/2006/relationships/font" Target="fonts/MontserratMedium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5" Type="http://schemas.openxmlformats.org/officeDocument/2006/relationships/slide" Target="slides/slide24.xml"/><Relationship Id="rId34" Type="http://schemas.openxmlformats.org/officeDocument/2006/relationships/slide" Target="slides/slide23.xml"/><Relationship Id="rId37" Type="http://schemas.openxmlformats.org/officeDocument/2006/relationships/slide" Target="slides/slide26.xml"/><Relationship Id="rId36" Type="http://schemas.openxmlformats.org/officeDocument/2006/relationships/slide" Target="slides/slide25.xml"/><Relationship Id="rId39" Type="http://schemas.openxmlformats.org/officeDocument/2006/relationships/font" Target="fonts/MontserratSemiBold-bold.fntdata"/><Relationship Id="rId38" Type="http://schemas.openxmlformats.org/officeDocument/2006/relationships/font" Target="fonts/MontserratSemiBold-regular.fntdata"/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9" Type="http://schemas.openxmlformats.org/officeDocument/2006/relationships/slide" Target="slides/slide18.xml"/><Relationship Id="rId51" Type="http://schemas.openxmlformats.org/officeDocument/2006/relationships/font" Target="fonts/MontserratLight-bold.fntdata"/><Relationship Id="rId50" Type="http://schemas.openxmlformats.org/officeDocument/2006/relationships/font" Target="fonts/MontserratLight-regular.fntdata"/><Relationship Id="rId53" Type="http://schemas.openxmlformats.org/officeDocument/2006/relationships/font" Target="fonts/MontserratLight-boldItalic.fntdata"/><Relationship Id="rId52" Type="http://schemas.openxmlformats.org/officeDocument/2006/relationships/font" Target="fonts/MontserratLight-italic.fntdata"/><Relationship Id="rId11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ede13b9812_1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2ede13b9812_1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ede13b9812_1_3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2ede13b9812_1_3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ede13b9812_1_3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2ede13b9812_1_3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ede13b9812_1_3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2ede13b9812_1_3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ede13b9812_1_3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2ede13b9812_1_3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ede13b9812_1_3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2ede13b9812_1_3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ede13b9812_1_3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2ede13b9812_1_3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ede13b9812_1_3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g2ede13b9812_1_3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ede13b9812_1_39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g2ede13b9812_1_3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ede13b9812_1_4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g2ede13b9812_1_4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ede13b9812_1_4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2ede13b9812_1_4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ede13b9812_1_2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2ede13b9812_1_2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ede13b9812_1_4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g2ede13b9812_1_4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ede13b9812_1_4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g2ede13b9812_1_4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ede13b9812_1_4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g2ede13b9812_1_4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ede13b9812_1_4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g2ede13b9812_1_4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ede13b9812_1_4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g2ede13b9812_1_4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ede13b9812_1_50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g2ede13b9812_1_5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ede13b9812_1_5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5" name="Google Shape;645;g2ede13b9812_1_5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ede13b9812_1_2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2ede13b9812_1_2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ede13b9812_1_2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2ede13b9812_1_2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ede13b9812_1_2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2ede13b9812_1_2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ede13b9812_1_2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2ede13b9812_1_2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ede13b9812_1_2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2ede13b9812_1_2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ede13b9812_1_2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2ede13b9812_1_2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ede13b9812_1_3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2ede13b9812_1_3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2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1.jpg"/><Relationship Id="rId3" Type="http://schemas.openxmlformats.org/officeDocument/2006/relationships/image" Target="../media/image8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hyperlink" Target="https://www.calltouch.ru/" TargetMode="Externa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1">
  <p:cSld name="Титульный 1">
    <p:bg>
      <p:bgPr>
        <a:solidFill>
          <a:srgbClr val="24B0CB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 rot="9137136">
            <a:off x="-6890925" y="-3366660"/>
            <a:ext cx="11145174" cy="11145174"/>
          </a:xfrm>
          <a:prstGeom prst="ellipse">
            <a:avLst/>
          </a:prstGeom>
          <a:gradFill>
            <a:gsLst>
              <a:gs pos="0">
                <a:srgbClr val="1D66A9">
                  <a:alpha val="65882"/>
                </a:srgbClr>
              </a:gs>
              <a:gs pos="34000">
                <a:srgbClr val="32ADCC">
                  <a:alpha val="0"/>
                </a:srgbClr>
              </a:gs>
              <a:gs pos="100000">
                <a:srgbClr val="32ADCC">
                  <a:alpha val="0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4"/>
          <p:cNvSpPr/>
          <p:nvPr/>
        </p:nvSpPr>
        <p:spPr>
          <a:xfrm rot="9408805">
            <a:off x="-3315446" y="-3575003"/>
            <a:ext cx="11145174" cy="11145174"/>
          </a:xfrm>
          <a:prstGeom prst="ellipse">
            <a:avLst/>
          </a:prstGeom>
          <a:gradFill>
            <a:gsLst>
              <a:gs pos="0">
                <a:srgbClr val="1D66A9">
                  <a:alpha val="29803"/>
                </a:srgbClr>
              </a:gs>
              <a:gs pos="4000">
                <a:srgbClr val="1D66A9">
                  <a:alpha val="29803"/>
                </a:srgbClr>
              </a:gs>
              <a:gs pos="36000">
                <a:srgbClr val="32ADCC">
                  <a:alpha val="0"/>
                </a:srgbClr>
              </a:gs>
              <a:gs pos="100000">
                <a:srgbClr val="32ADCC">
                  <a:alpha val="0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4"/>
          <p:cNvSpPr/>
          <p:nvPr/>
        </p:nvSpPr>
        <p:spPr>
          <a:xfrm rot="-10649241">
            <a:off x="-2614350" y="-5257800"/>
            <a:ext cx="11145174" cy="11145174"/>
          </a:xfrm>
          <a:prstGeom prst="ellipse">
            <a:avLst/>
          </a:prstGeom>
          <a:gradFill>
            <a:gsLst>
              <a:gs pos="0">
                <a:srgbClr val="1D66A9">
                  <a:alpha val="29803"/>
                </a:srgbClr>
              </a:gs>
              <a:gs pos="6000">
                <a:srgbClr val="1D66A9">
                  <a:alpha val="29803"/>
                </a:srgbClr>
              </a:gs>
              <a:gs pos="61000">
                <a:srgbClr val="32ADCC">
                  <a:alpha val="0"/>
                </a:srgbClr>
              </a:gs>
              <a:gs pos="100000">
                <a:srgbClr val="32ADCC">
                  <a:alpha val="0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4"/>
          <p:cNvSpPr/>
          <p:nvPr/>
        </p:nvSpPr>
        <p:spPr>
          <a:xfrm rot="10800000">
            <a:off x="-6326989" y="-5132070"/>
            <a:ext cx="11145174" cy="11145174"/>
          </a:xfrm>
          <a:prstGeom prst="ellipse">
            <a:avLst/>
          </a:prstGeom>
          <a:gradFill>
            <a:gsLst>
              <a:gs pos="0">
                <a:srgbClr val="1D66A9">
                  <a:alpha val="49803"/>
                </a:srgbClr>
              </a:gs>
              <a:gs pos="10000">
                <a:srgbClr val="1D66A9">
                  <a:alpha val="49803"/>
                </a:srgbClr>
              </a:gs>
              <a:gs pos="41000">
                <a:srgbClr val="32ADCC">
                  <a:alpha val="0"/>
                </a:srgbClr>
              </a:gs>
              <a:gs pos="100000">
                <a:srgbClr val="32ADCC">
                  <a:alpha val="0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4"/>
          <p:cNvSpPr/>
          <p:nvPr>
            <p:ph idx="2" type="pic"/>
          </p:nvPr>
        </p:nvSpPr>
        <p:spPr>
          <a:xfrm>
            <a:off x="4486197" y="0"/>
            <a:ext cx="6834008" cy="6826754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7" name="Google Shape;57;p14"/>
          <p:cNvGrpSpPr/>
          <p:nvPr/>
        </p:nvGrpSpPr>
        <p:grpSpPr>
          <a:xfrm>
            <a:off x="620279" y="394910"/>
            <a:ext cx="4410703" cy="562758"/>
            <a:chOff x="807383" y="366992"/>
            <a:chExt cx="4585967" cy="585120"/>
          </a:xfrm>
        </p:grpSpPr>
        <p:pic>
          <p:nvPicPr>
            <p:cNvPr id="58" name="Google Shape;58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07383" y="370979"/>
              <a:ext cx="2235138" cy="5811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59;p14"/>
            <p:cNvSpPr txBox="1"/>
            <p:nvPr/>
          </p:nvSpPr>
          <p:spPr>
            <a:xfrm>
              <a:off x="3385199" y="366992"/>
              <a:ext cx="2008151" cy="563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275" spcFirstLastPara="1" rIns="34275" wrap="square" tIns="171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b="0" i="0" lang="ru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Платформа омниканального маркетинга</a:t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0" name="Google Shape;60;p14"/>
            <p:cNvCxnSpPr/>
            <p:nvPr/>
          </p:nvCxnSpPr>
          <p:spPr>
            <a:xfrm>
              <a:off x="3226896" y="370342"/>
              <a:ext cx="0" cy="550203"/>
            </a:xfrm>
            <a:prstGeom prst="straightConnector1">
              <a:avLst/>
            </a:prstGeom>
            <a:noFill/>
            <a:ln cap="flat" cmpd="sng" w="15875">
              <a:solidFill>
                <a:schemeClr val="lt1">
                  <a:alpha val="4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1" name="Google Shape;61;p14"/>
          <p:cNvSpPr/>
          <p:nvPr>
            <p:ph idx="1" type="body"/>
          </p:nvPr>
        </p:nvSpPr>
        <p:spPr>
          <a:xfrm>
            <a:off x="668271" y="3987594"/>
            <a:ext cx="533089" cy="226015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40500" spcFirstLastPara="1" rIns="40500" wrap="square" tIns="67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B0C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3" type="body"/>
          </p:nvPr>
        </p:nvSpPr>
        <p:spPr>
          <a:xfrm>
            <a:off x="627631" y="4239339"/>
            <a:ext cx="3672000" cy="56580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586992" y="1159809"/>
            <a:ext cx="6747437" cy="272281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b="0" i="0" sz="4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07">
          <p15:clr>
            <a:srgbClr val="FBAE40"/>
          </p15:clr>
        </p15:guide>
        <p15:guide id="2" pos="10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2">
  <p:cSld name="Титульный 2">
    <p:bg>
      <p:bgPr>
        <a:solidFill>
          <a:srgbClr val="24B0CB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Красочность, размытие, фиолетовый, синий&#10;&#10;Автоматически созданное описание" id="65" name="Google Shape;65;p15"/>
          <p:cNvPicPr preferRelativeResize="0"/>
          <p:nvPr/>
        </p:nvPicPr>
        <p:blipFill rotWithShape="1">
          <a:blip r:embed="rId2">
            <a:alphaModFix/>
          </a:blip>
          <a:srcRect b="7770" l="0" r="0" t="7769"/>
          <a:stretch/>
        </p:blipFill>
        <p:spPr>
          <a:xfrm flipH="1">
            <a:off x="-10990" y="-8792"/>
            <a:ext cx="9165980" cy="516108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/>
          <p:nvPr>
            <p:ph idx="2" type="pic"/>
          </p:nvPr>
        </p:nvSpPr>
        <p:spPr>
          <a:xfrm>
            <a:off x="4486197" y="0"/>
            <a:ext cx="6834008" cy="6826754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586992" y="1130989"/>
            <a:ext cx="7067747" cy="288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b="0" i="0" sz="4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grpSp>
        <p:nvGrpSpPr>
          <p:cNvPr id="69" name="Google Shape;69;p15"/>
          <p:cNvGrpSpPr/>
          <p:nvPr/>
        </p:nvGrpSpPr>
        <p:grpSpPr>
          <a:xfrm>
            <a:off x="620279" y="394910"/>
            <a:ext cx="4410703" cy="562758"/>
            <a:chOff x="807383" y="366992"/>
            <a:chExt cx="4585967" cy="585120"/>
          </a:xfrm>
        </p:grpSpPr>
        <p:pic>
          <p:nvPicPr>
            <p:cNvPr id="70" name="Google Shape;70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7383" y="370979"/>
              <a:ext cx="2235138" cy="5811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p15"/>
            <p:cNvSpPr txBox="1"/>
            <p:nvPr/>
          </p:nvSpPr>
          <p:spPr>
            <a:xfrm>
              <a:off x="3385199" y="366992"/>
              <a:ext cx="2008151" cy="563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275" spcFirstLastPara="1" rIns="34275" wrap="square" tIns="171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b="0" i="0" lang="ru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Платформа омниканального маркетинга</a:t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2" name="Google Shape;72;p15"/>
            <p:cNvCxnSpPr/>
            <p:nvPr/>
          </p:nvCxnSpPr>
          <p:spPr>
            <a:xfrm>
              <a:off x="3226896" y="370342"/>
              <a:ext cx="0" cy="550203"/>
            </a:xfrm>
            <a:prstGeom prst="straightConnector1">
              <a:avLst/>
            </a:prstGeom>
            <a:noFill/>
            <a:ln cap="flat" cmpd="sng" w="15875">
              <a:solidFill>
                <a:schemeClr val="lt1">
                  <a:alpha val="4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extLst>
    <p:ext uri="{DCECCB84-F9BA-43D5-87BE-67443E8EF086}">
      <p15:sldGuideLst>
        <p15:guide id="1" orient="horz" pos="607">
          <p15:clr>
            <a:srgbClr val="FBAE40"/>
          </p15:clr>
        </p15:guide>
        <p15:guide id="2" pos="10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3">
  <p:cSld name="Титульный 3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размытие, синий, Красочность, Цвет электрик&#10;&#10;Автоматически созданное описание" id="74" name="Google Shape;74;p16"/>
          <p:cNvPicPr preferRelativeResize="0"/>
          <p:nvPr/>
        </p:nvPicPr>
        <p:blipFill rotWithShape="1">
          <a:blip r:embed="rId2">
            <a:alphaModFix amt="55000"/>
          </a:blip>
          <a:srcRect b="0" l="0" r="0" t="0"/>
          <a:stretch/>
        </p:blipFill>
        <p:spPr>
          <a:xfrm flipH="1" rot="10800000">
            <a:off x="-15240" y="-574005"/>
            <a:ext cx="9174480" cy="611632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/>
          <p:nvPr>
            <p:ph idx="2" type="pic"/>
          </p:nvPr>
        </p:nvSpPr>
        <p:spPr>
          <a:xfrm>
            <a:off x="4826001" y="339444"/>
            <a:ext cx="6301727" cy="6295037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6"/>
          <p:cNvSpPr/>
          <p:nvPr>
            <p:ph idx="1" type="body"/>
          </p:nvPr>
        </p:nvSpPr>
        <p:spPr>
          <a:xfrm>
            <a:off x="668271" y="3987594"/>
            <a:ext cx="533089" cy="226015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40500" spcFirstLastPara="1" rIns="40500" wrap="square" tIns="67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B0C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3" type="body"/>
          </p:nvPr>
        </p:nvSpPr>
        <p:spPr>
          <a:xfrm>
            <a:off x="627631" y="4239339"/>
            <a:ext cx="3672000" cy="56580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type="title"/>
          </p:nvPr>
        </p:nvSpPr>
        <p:spPr>
          <a:xfrm>
            <a:off x="586992" y="1159809"/>
            <a:ext cx="6747437" cy="272281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4600"/>
              <a:buFont typeface="Arial"/>
              <a:buNone/>
              <a:defRPr b="0" i="0" sz="46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grpSp>
        <p:nvGrpSpPr>
          <p:cNvPr id="79" name="Google Shape;79;p16"/>
          <p:cNvGrpSpPr/>
          <p:nvPr/>
        </p:nvGrpSpPr>
        <p:grpSpPr>
          <a:xfrm>
            <a:off x="620284" y="394910"/>
            <a:ext cx="4410698" cy="562758"/>
            <a:chOff x="807388" y="366992"/>
            <a:chExt cx="4585962" cy="585120"/>
          </a:xfrm>
        </p:grpSpPr>
        <p:pic>
          <p:nvPicPr>
            <p:cNvPr id="80" name="Google Shape;80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7388" y="370979"/>
              <a:ext cx="2235127" cy="5811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16"/>
            <p:cNvSpPr txBox="1"/>
            <p:nvPr/>
          </p:nvSpPr>
          <p:spPr>
            <a:xfrm>
              <a:off x="3385199" y="366992"/>
              <a:ext cx="2008151" cy="563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275" spcFirstLastPara="1" rIns="34275" wrap="square" tIns="171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282C"/>
                </a:buClr>
                <a:buSzPts val="1100"/>
                <a:buFont typeface="Arial"/>
                <a:buNone/>
              </a:pPr>
              <a:r>
                <a:rPr b="0" i="0" lang="ru" sz="1100" u="none" cap="none" strike="noStrike">
                  <a:solidFill>
                    <a:srgbClr val="1F282C"/>
                  </a:solidFill>
                  <a:latin typeface="Arial"/>
                  <a:ea typeface="Arial"/>
                  <a:cs typeface="Arial"/>
                  <a:sym typeface="Arial"/>
                </a:rPr>
                <a:t>Платформа омниканального маркетинга</a:t>
              </a:r>
              <a:endParaRPr b="0" i="0" sz="11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2" name="Google Shape;82;p16"/>
            <p:cNvCxnSpPr/>
            <p:nvPr/>
          </p:nvCxnSpPr>
          <p:spPr>
            <a:xfrm>
              <a:off x="3226896" y="370342"/>
              <a:ext cx="0" cy="550203"/>
            </a:xfrm>
            <a:prstGeom prst="straightConnector1">
              <a:avLst/>
            </a:prstGeom>
            <a:noFill/>
            <a:ln cap="flat" cmpd="sng" w="15875">
              <a:solidFill>
                <a:srgbClr val="1F282C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+Подзаголовок" type="title">
  <p:cSld name="TITLE">
    <p:bg>
      <p:bgPr>
        <a:solidFill>
          <a:srgbClr val="EEF5FA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ctrTitle"/>
          </p:nvPr>
        </p:nvSpPr>
        <p:spPr>
          <a:xfrm>
            <a:off x="610791" y="808434"/>
            <a:ext cx="6858000" cy="151606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610791" y="2509917"/>
            <a:ext cx="6858000" cy="1241425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">
  <p:cSld name="Заголовок">
    <p:bg>
      <p:bgPr>
        <a:solidFill>
          <a:srgbClr val="EEF5FA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ctrTitle"/>
          </p:nvPr>
        </p:nvSpPr>
        <p:spPr>
          <a:xfrm>
            <a:off x="610791" y="808434"/>
            <a:ext cx="6858000" cy="151606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+Буллиты">
  <p:cSld name="Заголовок+Буллиты">
    <p:bg>
      <p:bgPr>
        <a:solidFill>
          <a:srgbClr val="EEF5FA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ctrTitle"/>
          </p:nvPr>
        </p:nvSpPr>
        <p:spPr>
          <a:xfrm>
            <a:off x="610791" y="808434"/>
            <a:ext cx="6858000" cy="102761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610791" y="2016699"/>
            <a:ext cx="6857999" cy="62866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20"/>
          <p:cNvSpPr txBox="1"/>
          <p:nvPr>
            <p:ph idx="2" type="subTitle"/>
          </p:nvPr>
        </p:nvSpPr>
        <p:spPr>
          <a:xfrm>
            <a:off x="611189" y="2795729"/>
            <a:ext cx="379120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B0CB"/>
              </a:buClr>
              <a:buSzPts val="1800"/>
              <a:buFont typeface="Arial"/>
              <a:buChar char="∞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3" type="body"/>
          </p:nvPr>
        </p:nvSpPr>
        <p:spPr>
          <a:xfrm>
            <a:off x="4741607" y="2795729"/>
            <a:ext cx="3791206" cy="1385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рупный заголовок+подзаголовок">
  <p:cSld name="Крупный заголовок+подзаголовок">
    <p:bg>
      <p:bgPr>
        <a:solidFill>
          <a:srgbClr val="EEF5FA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ctrTitle"/>
          </p:nvPr>
        </p:nvSpPr>
        <p:spPr>
          <a:xfrm>
            <a:off x="610791" y="1271556"/>
            <a:ext cx="8023218" cy="1980723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8200"/>
              <a:buFont typeface="Arial"/>
              <a:buNone/>
              <a:defRPr b="0" i="0" sz="8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610791" y="3410838"/>
            <a:ext cx="4393804" cy="1241425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1"/>
          <p:cNvSpPr/>
          <p:nvPr>
            <p:ph idx="2" type="body"/>
          </p:nvPr>
        </p:nvSpPr>
        <p:spPr>
          <a:xfrm>
            <a:off x="610791" y="808434"/>
            <a:ext cx="813831" cy="298013"/>
          </a:xfrm>
          <a:prstGeom prst="roundRect">
            <a:avLst>
              <a:gd fmla="val 50000" name="adj"/>
            </a:avLst>
          </a:prstGeom>
          <a:solidFill>
            <a:srgbClr val="24B0CB"/>
          </a:solidFill>
          <a:ln>
            <a:noFill/>
          </a:ln>
        </p:spPr>
        <p:txBody>
          <a:bodyPr anchorCtr="0" anchor="ctr" bIns="13500" lIns="40500" spcFirstLastPara="1" rIns="40500" wrap="square" tIns="13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B0C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+ 3 карточки">
  <p:cSld name="Заголовок+ 3 карточки">
    <p:bg>
      <p:bgPr>
        <a:solidFill>
          <a:srgbClr val="EEF5FA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type="ctrTitle"/>
          </p:nvPr>
        </p:nvSpPr>
        <p:spPr>
          <a:xfrm>
            <a:off x="608986" y="820515"/>
            <a:ext cx="8142036" cy="93430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04" name="Google Shape;104;p22"/>
          <p:cNvSpPr/>
          <p:nvPr/>
        </p:nvSpPr>
        <p:spPr>
          <a:xfrm>
            <a:off x="625588" y="2342159"/>
            <a:ext cx="2505525" cy="2245717"/>
          </a:xfrm>
          <a:prstGeom prst="roundRect">
            <a:avLst>
              <a:gd fmla="val 891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2"/>
          <p:cNvSpPr/>
          <p:nvPr/>
        </p:nvSpPr>
        <p:spPr>
          <a:xfrm>
            <a:off x="1326801" y="2450857"/>
            <a:ext cx="1084230" cy="1084230"/>
          </a:xfrm>
          <a:prstGeom prst="roundRect">
            <a:avLst>
              <a:gd fmla="val 50000" name="adj"/>
            </a:avLst>
          </a:prstGeom>
          <a:solidFill>
            <a:srgbClr val="EEF5FA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2"/>
          <p:cNvSpPr txBox="1"/>
          <p:nvPr>
            <p:ph idx="1" type="subTitle"/>
          </p:nvPr>
        </p:nvSpPr>
        <p:spPr>
          <a:xfrm>
            <a:off x="725411" y="3620043"/>
            <a:ext cx="2301540" cy="88412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2"/>
          <p:cNvSpPr/>
          <p:nvPr>
            <p:ph idx="2" type="pic"/>
          </p:nvPr>
        </p:nvSpPr>
        <p:spPr>
          <a:xfrm>
            <a:off x="1313654" y="2453355"/>
            <a:ext cx="1076094" cy="1077514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08" name="Google Shape;108;p22"/>
          <p:cNvSpPr txBox="1"/>
          <p:nvPr/>
        </p:nvSpPr>
        <p:spPr>
          <a:xfrm>
            <a:off x="660611" y="2386488"/>
            <a:ext cx="348540" cy="3424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B0CB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000" u="none" cap="none" strike="noStrike">
              <a:solidFill>
                <a:srgbClr val="24B0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2"/>
          <p:cNvSpPr/>
          <p:nvPr/>
        </p:nvSpPr>
        <p:spPr>
          <a:xfrm>
            <a:off x="3325025" y="2342159"/>
            <a:ext cx="2505525" cy="2245717"/>
          </a:xfrm>
          <a:prstGeom prst="roundRect">
            <a:avLst>
              <a:gd fmla="val 891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2"/>
          <p:cNvSpPr/>
          <p:nvPr/>
        </p:nvSpPr>
        <p:spPr>
          <a:xfrm>
            <a:off x="4009374" y="2450857"/>
            <a:ext cx="1084230" cy="1084230"/>
          </a:xfrm>
          <a:prstGeom prst="roundRect">
            <a:avLst>
              <a:gd fmla="val 50000" name="adj"/>
            </a:avLst>
          </a:prstGeom>
          <a:solidFill>
            <a:srgbClr val="EEF5FA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2"/>
          <p:cNvSpPr/>
          <p:nvPr>
            <p:ph idx="3" type="pic"/>
          </p:nvPr>
        </p:nvSpPr>
        <p:spPr>
          <a:xfrm>
            <a:off x="4013092" y="2453355"/>
            <a:ext cx="1076094" cy="1077514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12" name="Google Shape;112;p22"/>
          <p:cNvSpPr txBox="1"/>
          <p:nvPr/>
        </p:nvSpPr>
        <p:spPr>
          <a:xfrm>
            <a:off x="3360049" y="2386488"/>
            <a:ext cx="348540" cy="3424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B0CB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000" u="none" cap="none" strike="noStrike">
              <a:solidFill>
                <a:srgbClr val="24B0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2"/>
          <p:cNvSpPr/>
          <p:nvPr/>
        </p:nvSpPr>
        <p:spPr>
          <a:xfrm>
            <a:off x="6026474" y="2342159"/>
            <a:ext cx="2505525" cy="2245717"/>
          </a:xfrm>
          <a:prstGeom prst="roundRect">
            <a:avLst>
              <a:gd fmla="val 891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2"/>
          <p:cNvSpPr/>
          <p:nvPr/>
        </p:nvSpPr>
        <p:spPr>
          <a:xfrm>
            <a:off x="6715340" y="2450857"/>
            <a:ext cx="1084230" cy="1084230"/>
          </a:xfrm>
          <a:prstGeom prst="roundRect">
            <a:avLst>
              <a:gd fmla="val 50000" name="adj"/>
            </a:avLst>
          </a:prstGeom>
          <a:solidFill>
            <a:srgbClr val="EEF5FA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2"/>
          <p:cNvSpPr/>
          <p:nvPr>
            <p:ph idx="4" type="pic"/>
          </p:nvPr>
        </p:nvSpPr>
        <p:spPr>
          <a:xfrm>
            <a:off x="6714541" y="2453355"/>
            <a:ext cx="1076094" cy="1077514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16" name="Google Shape;116;p22"/>
          <p:cNvSpPr txBox="1"/>
          <p:nvPr/>
        </p:nvSpPr>
        <p:spPr>
          <a:xfrm>
            <a:off x="6061498" y="2386488"/>
            <a:ext cx="348540" cy="3424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B0CB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000" u="none" cap="none" strike="noStrike">
              <a:solidFill>
                <a:srgbClr val="24B0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2"/>
          <p:cNvSpPr txBox="1"/>
          <p:nvPr>
            <p:ph idx="5" type="body"/>
          </p:nvPr>
        </p:nvSpPr>
        <p:spPr>
          <a:xfrm>
            <a:off x="3424850" y="3626322"/>
            <a:ext cx="2301538" cy="879142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2"/>
          <p:cNvSpPr txBox="1"/>
          <p:nvPr>
            <p:ph idx="6" type="body"/>
          </p:nvPr>
        </p:nvSpPr>
        <p:spPr>
          <a:xfrm>
            <a:off x="6126299" y="3626322"/>
            <a:ext cx="2301538" cy="879142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22"/>
          <p:cNvSpPr txBox="1"/>
          <p:nvPr>
            <p:ph idx="7" type="body"/>
          </p:nvPr>
        </p:nvSpPr>
        <p:spPr>
          <a:xfrm>
            <a:off x="611189" y="1870076"/>
            <a:ext cx="7921625" cy="304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282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282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282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282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+ 4 карточки">
  <p:cSld name="Заголовок+ 4 карточки">
    <p:bg>
      <p:bgPr>
        <a:solidFill>
          <a:srgbClr val="EEF5FA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/>
          <p:nvPr/>
        </p:nvSpPr>
        <p:spPr>
          <a:xfrm>
            <a:off x="611189" y="2345849"/>
            <a:ext cx="1850657" cy="2242027"/>
          </a:xfrm>
          <a:prstGeom prst="roundRect">
            <a:avLst>
              <a:gd fmla="val 891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3"/>
          <p:cNvSpPr/>
          <p:nvPr/>
        </p:nvSpPr>
        <p:spPr>
          <a:xfrm>
            <a:off x="1039146" y="2478387"/>
            <a:ext cx="1029170" cy="1029170"/>
          </a:xfrm>
          <a:prstGeom prst="roundRect">
            <a:avLst>
              <a:gd fmla="val 50000" name="adj"/>
            </a:avLst>
          </a:prstGeom>
          <a:solidFill>
            <a:srgbClr val="EEF5FA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3"/>
          <p:cNvSpPr txBox="1"/>
          <p:nvPr>
            <p:ph idx="1" type="subTitle"/>
          </p:nvPr>
        </p:nvSpPr>
        <p:spPr>
          <a:xfrm>
            <a:off x="686523" y="3589562"/>
            <a:ext cx="1699988" cy="9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3"/>
          <p:cNvSpPr/>
          <p:nvPr>
            <p:ph idx="2" type="pic"/>
          </p:nvPr>
        </p:nvSpPr>
        <p:spPr>
          <a:xfrm>
            <a:off x="1025792" y="2480714"/>
            <a:ext cx="1021448" cy="1022796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25" name="Google Shape;125;p23"/>
          <p:cNvSpPr txBox="1"/>
          <p:nvPr/>
        </p:nvSpPr>
        <p:spPr>
          <a:xfrm>
            <a:off x="644013" y="2371248"/>
            <a:ext cx="348540" cy="3424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B0CB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000" u="none" cap="none" strike="noStrike">
              <a:solidFill>
                <a:srgbClr val="24B0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3"/>
          <p:cNvSpPr/>
          <p:nvPr/>
        </p:nvSpPr>
        <p:spPr>
          <a:xfrm>
            <a:off x="2631518" y="2345849"/>
            <a:ext cx="1850657" cy="2242027"/>
          </a:xfrm>
          <a:prstGeom prst="roundRect">
            <a:avLst>
              <a:gd fmla="val 891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3"/>
          <p:cNvSpPr/>
          <p:nvPr/>
        </p:nvSpPr>
        <p:spPr>
          <a:xfrm>
            <a:off x="3042610" y="2478387"/>
            <a:ext cx="1029170" cy="1029170"/>
          </a:xfrm>
          <a:prstGeom prst="roundRect">
            <a:avLst>
              <a:gd fmla="val 50000" name="adj"/>
            </a:avLst>
          </a:prstGeom>
          <a:solidFill>
            <a:srgbClr val="EEF5FA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3"/>
          <p:cNvSpPr/>
          <p:nvPr>
            <p:ph idx="3" type="pic"/>
          </p:nvPr>
        </p:nvSpPr>
        <p:spPr>
          <a:xfrm>
            <a:off x="3046122" y="2480714"/>
            <a:ext cx="1021448" cy="1022796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29" name="Google Shape;129;p23"/>
          <p:cNvSpPr txBox="1"/>
          <p:nvPr/>
        </p:nvSpPr>
        <p:spPr>
          <a:xfrm>
            <a:off x="2664342" y="2371248"/>
            <a:ext cx="348540" cy="3424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B0CB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000" u="none" cap="none" strike="noStrike">
              <a:solidFill>
                <a:srgbClr val="24B0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4651847" y="2345849"/>
            <a:ext cx="1850657" cy="2242027"/>
          </a:xfrm>
          <a:prstGeom prst="roundRect">
            <a:avLst>
              <a:gd fmla="val 891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5067456" y="2478387"/>
            <a:ext cx="1029170" cy="1029170"/>
          </a:xfrm>
          <a:prstGeom prst="roundRect">
            <a:avLst>
              <a:gd fmla="val 50000" name="adj"/>
            </a:avLst>
          </a:prstGeom>
          <a:solidFill>
            <a:srgbClr val="EEF5FA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3"/>
          <p:cNvSpPr/>
          <p:nvPr>
            <p:ph idx="4" type="pic"/>
          </p:nvPr>
        </p:nvSpPr>
        <p:spPr>
          <a:xfrm>
            <a:off x="5066450" y="2480714"/>
            <a:ext cx="1021448" cy="1022796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33" name="Google Shape;133;p23"/>
          <p:cNvSpPr txBox="1"/>
          <p:nvPr/>
        </p:nvSpPr>
        <p:spPr>
          <a:xfrm>
            <a:off x="4684671" y="2371248"/>
            <a:ext cx="348540" cy="3424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B0CB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000" u="none" cap="none" strike="noStrike">
              <a:solidFill>
                <a:srgbClr val="24B0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3"/>
          <p:cNvSpPr/>
          <p:nvPr/>
        </p:nvSpPr>
        <p:spPr>
          <a:xfrm>
            <a:off x="6672176" y="2345849"/>
            <a:ext cx="1850657" cy="2242027"/>
          </a:xfrm>
          <a:prstGeom prst="roundRect">
            <a:avLst>
              <a:gd fmla="val 891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3"/>
          <p:cNvSpPr/>
          <p:nvPr/>
        </p:nvSpPr>
        <p:spPr>
          <a:xfrm>
            <a:off x="7090803" y="2478387"/>
            <a:ext cx="1029170" cy="1029170"/>
          </a:xfrm>
          <a:prstGeom prst="roundRect">
            <a:avLst>
              <a:gd fmla="val 50000" name="adj"/>
            </a:avLst>
          </a:prstGeom>
          <a:solidFill>
            <a:srgbClr val="EEF5FA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3"/>
          <p:cNvSpPr/>
          <p:nvPr>
            <p:ph idx="5" type="pic"/>
          </p:nvPr>
        </p:nvSpPr>
        <p:spPr>
          <a:xfrm>
            <a:off x="7086780" y="2480714"/>
            <a:ext cx="1021448" cy="1022796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37" name="Google Shape;137;p23"/>
          <p:cNvSpPr txBox="1"/>
          <p:nvPr/>
        </p:nvSpPr>
        <p:spPr>
          <a:xfrm>
            <a:off x="6705000" y="2371248"/>
            <a:ext cx="348540" cy="3424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B0CB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000" u="none" cap="none" strike="noStrike">
              <a:solidFill>
                <a:srgbClr val="24B0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3"/>
          <p:cNvSpPr txBox="1"/>
          <p:nvPr>
            <p:ph idx="6" type="body"/>
          </p:nvPr>
        </p:nvSpPr>
        <p:spPr>
          <a:xfrm>
            <a:off x="2706852" y="3595842"/>
            <a:ext cx="1699986" cy="895052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23"/>
          <p:cNvSpPr txBox="1"/>
          <p:nvPr>
            <p:ph idx="7" type="body"/>
          </p:nvPr>
        </p:nvSpPr>
        <p:spPr>
          <a:xfrm>
            <a:off x="4727181" y="3595842"/>
            <a:ext cx="1699986" cy="895052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23"/>
          <p:cNvSpPr txBox="1"/>
          <p:nvPr>
            <p:ph idx="8" type="body"/>
          </p:nvPr>
        </p:nvSpPr>
        <p:spPr>
          <a:xfrm>
            <a:off x="6747510" y="3595842"/>
            <a:ext cx="1699986" cy="895052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23"/>
          <p:cNvSpPr txBox="1"/>
          <p:nvPr>
            <p:ph type="ctrTitle"/>
          </p:nvPr>
        </p:nvSpPr>
        <p:spPr>
          <a:xfrm>
            <a:off x="608986" y="820515"/>
            <a:ext cx="8142036" cy="93430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42" name="Google Shape;142;p23"/>
          <p:cNvSpPr txBox="1"/>
          <p:nvPr>
            <p:ph idx="9" type="body"/>
          </p:nvPr>
        </p:nvSpPr>
        <p:spPr>
          <a:xfrm>
            <a:off x="611189" y="1870076"/>
            <a:ext cx="7921625" cy="304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282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282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282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282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+ 4 шага">
  <p:cSld name="Заголовок+ 4 шага">
    <p:bg>
      <p:bgPr>
        <a:solidFill>
          <a:srgbClr val="EEF5F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/>
          <p:nvPr/>
        </p:nvSpPr>
        <p:spPr>
          <a:xfrm>
            <a:off x="630967" y="2328583"/>
            <a:ext cx="1599474" cy="2257268"/>
          </a:xfrm>
          <a:prstGeom prst="roundRect">
            <a:avLst>
              <a:gd fmla="val 891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/>
          <p:nvPr/>
        </p:nvSpPr>
        <p:spPr>
          <a:xfrm>
            <a:off x="954681" y="2457071"/>
            <a:ext cx="986476" cy="986476"/>
          </a:xfrm>
          <a:prstGeom prst="roundRect">
            <a:avLst>
              <a:gd fmla="val 50000" name="adj"/>
            </a:avLst>
          </a:prstGeom>
          <a:solidFill>
            <a:srgbClr val="EEF5FA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/>
          <p:cNvSpPr txBox="1"/>
          <p:nvPr>
            <p:ph idx="1" type="subTitle"/>
          </p:nvPr>
        </p:nvSpPr>
        <p:spPr>
          <a:xfrm>
            <a:off x="735429" y="3511338"/>
            <a:ext cx="1390552" cy="98036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24"/>
          <p:cNvSpPr/>
          <p:nvPr>
            <p:ph idx="2" type="pic"/>
          </p:nvPr>
        </p:nvSpPr>
        <p:spPr>
          <a:xfrm>
            <a:off x="941166" y="2459265"/>
            <a:ext cx="979074" cy="980366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48" name="Google Shape;148;p24"/>
          <p:cNvSpPr txBox="1"/>
          <p:nvPr/>
        </p:nvSpPr>
        <p:spPr>
          <a:xfrm>
            <a:off x="652500" y="2371990"/>
            <a:ext cx="348540" cy="3424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B0CB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000" u="none" cap="none" strike="noStrike">
              <a:solidFill>
                <a:srgbClr val="24B0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4"/>
          <p:cNvSpPr/>
          <p:nvPr/>
        </p:nvSpPr>
        <p:spPr>
          <a:xfrm>
            <a:off x="2732330" y="2328583"/>
            <a:ext cx="1599474" cy="2257268"/>
          </a:xfrm>
          <a:prstGeom prst="roundRect">
            <a:avLst>
              <a:gd fmla="val 891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4"/>
          <p:cNvSpPr/>
          <p:nvPr/>
        </p:nvSpPr>
        <p:spPr>
          <a:xfrm>
            <a:off x="3039179" y="2457071"/>
            <a:ext cx="986476" cy="986476"/>
          </a:xfrm>
          <a:prstGeom prst="roundRect">
            <a:avLst>
              <a:gd fmla="val 50000" name="adj"/>
            </a:avLst>
          </a:prstGeom>
          <a:solidFill>
            <a:srgbClr val="EEF5FA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4"/>
          <p:cNvSpPr/>
          <p:nvPr>
            <p:ph idx="3" type="pic"/>
          </p:nvPr>
        </p:nvSpPr>
        <p:spPr>
          <a:xfrm>
            <a:off x="3042529" y="2459265"/>
            <a:ext cx="979074" cy="980366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52" name="Google Shape;152;p24"/>
          <p:cNvSpPr txBox="1"/>
          <p:nvPr/>
        </p:nvSpPr>
        <p:spPr>
          <a:xfrm>
            <a:off x="2753863" y="2371990"/>
            <a:ext cx="348540" cy="3424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B0CB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000" u="none" cap="none" strike="noStrike">
              <a:solidFill>
                <a:srgbClr val="24B0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4831976" y="2328583"/>
            <a:ext cx="1599474" cy="2257268"/>
          </a:xfrm>
          <a:prstGeom prst="roundRect">
            <a:avLst>
              <a:gd fmla="val 891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5143341" y="2457071"/>
            <a:ext cx="986476" cy="986476"/>
          </a:xfrm>
          <a:prstGeom prst="roundRect">
            <a:avLst>
              <a:gd fmla="val 50000" name="adj"/>
            </a:avLst>
          </a:prstGeom>
          <a:solidFill>
            <a:srgbClr val="EEF5FA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4"/>
          <p:cNvSpPr/>
          <p:nvPr>
            <p:ph idx="4" type="pic"/>
          </p:nvPr>
        </p:nvSpPr>
        <p:spPr>
          <a:xfrm>
            <a:off x="5142175" y="2459265"/>
            <a:ext cx="979074" cy="980366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56" name="Google Shape;156;p24"/>
          <p:cNvSpPr txBox="1"/>
          <p:nvPr/>
        </p:nvSpPr>
        <p:spPr>
          <a:xfrm>
            <a:off x="4853509" y="2371990"/>
            <a:ext cx="348540" cy="3424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B0CB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000" u="none" cap="none" strike="noStrike">
              <a:solidFill>
                <a:srgbClr val="24B0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4"/>
          <p:cNvSpPr/>
          <p:nvPr/>
        </p:nvSpPr>
        <p:spPr>
          <a:xfrm>
            <a:off x="6933339" y="2328583"/>
            <a:ext cx="1599474" cy="2257268"/>
          </a:xfrm>
          <a:prstGeom prst="roundRect">
            <a:avLst>
              <a:gd fmla="val 891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4"/>
          <p:cNvSpPr/>
          <p:nvPr/>
        </p:nvSpPr>
        <p:spPr>
          <a:xfrm>
            <a:off x="7247721" y="2457071"/>
            <a:ext cx="986476" cy="986476"/>
          </a:xfrm>
          <a:prstGeom prst="roundRect">
            <a:avLst>
              <a:gd fmla="val 50000" name="adj"/>
            </a:avLst>
          </a:prstGeom>
          <a:solidFill>
            <a:srgbClr val="EEF5FA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4"/>
          <p:cNvSpPr/>
          <p:nvPr>
            <p:ph idx="5" type="pic"/>
          </p:nvPr>
        </p:nvSpPr>
        <p:spPr>
          <a:xfrm>
            <a:off x="7243538" y="2459265"/>
            <a:ext cx="979074" cy="980366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60" name="Google Shape;160;p24"/>
          <p:cNvSpPr txBox="1"/>
          <p:nvPr/>
        </p:nvSpPr>
        <p:spPr>
          <a:xfrm>
            <a:off x="6954872" y="2371990"/>
            <a:ext cx="348540" cy="3424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B0CB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000" u="none" cap="none" strike="noStrike">
              <a:solidFill>
                <a:srgbClr val="24B0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4"/>
          <p:cNvSpPr txBox="1"/>
          <p:nvPr>
            <p:ph idx="6" type="body"/>
          </p:nvPr>
        </p:nvSpPr>
        <p:spPr>
          <a:xfrm>
            <a:off x="2836791" y="3517617"/>
            <a:ext cx="1390550" cy="97484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24"/>
          <p:cNvSpPr txBox="1"/>
          <p:nvPr>
            <p:ph idx="7" type="body"/>
          </p:nvPr>
        </p:nvSpPr>
        <p:spPr>
          <a:xfrm>
            <a:off x="4936437" y="3517617"/>
            <a:ext cx="1390550" cy="97484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24"/>
          <p:cNvSpPr txBox="1"/>
          <p:nvPr>
            <p:ph idx="8" type="body"/>
          </p:nvPr>
        </p:nvSpPr>
        <p:spPr>
          <a:xfrm>
            <a:off x="7037800" y="3517617"/>
            <a:ext cx="1390550" cy="97484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24"/>
          <p:cNvSpPr/>
          <p:nvPr/>
        </p:nvSpPr>
        <p:spPr>
          <a:xfrm>
            <a:off x="2454861" y="3350979"/>
            <a:ext cx="82170" cy="183386"/>
          </a:xfrm>
          <a:custGeom>
            <a:rect b="b" l="l" r="r" t="t"/>
            <a:pathLst>
              <a:path extrusionOk="0" h="183386" w="82170">
                <a:moveTo>
                  <a:pt x="0" y="183386"/>
                </a:moveTo>
                <a:lnTo>
                  <a:pt x="75484" y="107902"/>
                </a:lnTo>
                <a:cubicBezTo>
                  <a:pt x="84399" y="98987"/>
                  <a:pt x="84399" y="84400"/>
                  <a:pt x="75484" y="75485"/>
                </a:cubicBezTo>
                <a:lnTo>
                  <a:pt x="0" y="0"/>
                </a:lnTo>
              </a:path>
            </a:pathLst>
          </a:custGeom>
          <a:noFill/>
          <a:ln cap="rnd" cmpd="sng" w="63500">
            <a:solidFill>
              <a:srgbClr val="24B0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4"/>
          <p:cNvSpPr/>
          <p:nvPr/>
        </p:nvSpPr>
        <p:spPr>
          <a:xfrm>
            <a:off x="4539947" y="3350979"/>
            <a:ext cx="82170" cy="183386"/>
          </a:xfrm>
          <a:custGeom>
            <a:rect b="b" l="l" r="r" t="t"/>
            <a:pathLst>
              <a:path extrusionOk="0" h="183386" w="82170">
                <a:moveTo>
                  <a:pt x="0" y="183386"/>
                </a:moveTo>
                <a:lnTo>
                  <a:pt x="75484" y="107902"/>
                </a:lnTo>
                <a:cubicBezTo>
                  <a:pt x="84399" y="98987"/>
                  <a:pt x="84399" y="84400"/>
                  <a:pt x="75484" y="75485"/>
                </a:cubicBezTo>
                <a:lnTo>
                  <a:pt x="0" y="0"/>
                </a:lnTo>
              </a:path>
            </a:pathLst>
          </a:custGeom>
          <a:noFill/>
          <a:ln cap="rnd" cmpd="sng" w="63500">
            <a:solidFill>
              <a:srgbClr val="24B0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6641309" y="3350979"/>
            <a:ext cx="82170" cy="183386"/>
          </a:xfrm>
          <a:custGeom>
            <a:rect b="b" l="l" r="r" t="t"/>
            <a:pathLst>
              <a:path extrusionOk="0" h="183386" w="82170">
                <a:moveTo>
                  <a:pt x="0" y="183386"/>
                </a:moveTo>
                <a:lnTo>
                  <a:pt x="75484" y="107902"/>
                </a:lnTo>
                <a:cubicBezTo>
                  <a:pt x="84399" y="98987"/>
                  <a:pt x="84399" y="84400"/>
                  <a:pt x="75484" y="75485"/>
                </a:cubicBezTo>
                <a:lnTo>
                  <a:pt x="0" y="0"/>
                </a:lnTo>
              </a:path>
            </a:pathLst>
          </a:custGeom>
          <a:noFill/>
          <a:ln cap="rnd" cmpd="sng" w="63500">
            <a:solidFill>
              <a:srgbClr val="24B0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4"/>
          <p:cNvSpPr txBox="1"/>
          <p:nvPr>
            <p:ph type="ctrTitle"/>
          </p:nvPr>
        </p:nvSpPr>
        <p:spPr>
          <a:xfrm>
            <a:off x="608986" y="820515"/>
            <a:ext cx="8142036" cy="93430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68" name="Google Shape;168;p24"/>
          <p:cNvSpPr txBox="1"/>
          <p:nvPr>
            <p:ph idx="9" type="body"/>
          </p:nvPr>
        </p:nvSpPr>
        <p:spPr>
          <a:xfrm>
            <a:off x="611189" y="1870076"/>
            <a:ext cx="7921625" cy="304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282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282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282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282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+ 6 фич">
  <p:cSld name="Заголовок+ 6 фич">
    <p:bg>
      <p:bgPr>
        <a:solidFill>
          <a:srgbClr val="EEF5FA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/>
          <p:nvPr>
            <p:ph idx="2" type="pic"/>
          </p:nvPr>
        </p:nvSpPr>
        <p:spPr>
          <a:xfrm>
            <a:off x="611190" y="1947711"/>
            <a:ext cx="484034" cy="484673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25"/>
          <p:cNvSpPr/>
          <p:nvPr>
            <p:ph idx="3" type="pic"/>
          </p:nvPr>
        </p:nvSpPr>
        <p:spPr>
          <a:xfrm>
            <a:off x="2966799" y="1947711"/>
            <a:ext cx="484034" cy="484673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25"/>
          <p:cNvSpPr/>
          <p:nvPr>
            <p:ph idx="4" type="pic"/>
          </p:nvPr>
        </p:nvSpPr>
        <p:spPr>
          <a:xfrm>
            <a:off x="5322403" y="1947711"/>
            <a:ext cx="484034" cy="484673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25"/>
          <p:cNvSpPr/>
          <p:nvPr>
            <p:ph idx="5" type="pic"/>
          </p:nvPr>
        </p:nvSpPr>
        <p:spPr>
          <a:xfrm>
            <a:off x="611190" y="3440649"/>
            <a:ext cx="484034" cy="484673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25"/>
          <p:cNvSpPr/>
          <p:nvPr>
            <p:ph idx="6" type="pic"/>
          </p:nvPr>
        </p:nvSpPr>
        <p:spPr>
          <a:xfrm>
            <a:off x="2966799" y="3440649"/>
            <a:ext cx="484034" cy="484673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25"/>
          <p:cNvSpPr/>
          <p:nvPr>
            <p:ph idx="7" type="pic"/>
          </p:nvPr>
        </p:nvSpPr>
        <p:spPr>
          <a:xfrm>
            <a:off x="5322403" y="3440649"/>
            <a:ext cx="484034" cy="484673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611187" y="2529201"/>
            <a:ext cx="1972477" cy="560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Google Shape;177;p25"/>
          <p:cNvSpPr txBox="1"/>
          <p:nvPr>
            <p:ph idx="8" type="body"/>
          </p:nvPr>
        </p:nvSpPr>
        <p:spPr>
          <a:xfrm>
            <a:off x="2966792" y="2529201"/>
            <a:ext cx="1972477" cy="560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Google Shape;178;p25"/>
          <p:cNvSpPr txBox="1"/>
          <p:nvPr>
            <p:ph idx="9" type="body"/>
          </p:nvPr>
        </p:nvSpPr>
        <p:spPr>
          <a:xfrm>
            <a:off x="5322402" y="2529201"/>
            <a:ext cx="1972477" cy="560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25"/>
          <p:cNvSpPr txBox="1"/>
          <p:nvPr>
            <p:ph idx="13" type="body"/>
          </p:nvPr>
        </p:nvSpPr>
        <p:spPr>
          <a:xfrm>
            <a:off x="611187" y="4023855"/>
            <a:ext cx="1972477" cy="560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p25"/>
          <p:cNvSpPr txBox="1"/>
          <p:nvPr>
            <p:ph idx="14" type="body"/>
          </p:nvPr>
        </p:nvSpPr>
        <p:spPr>
          <a:xfrm>
            <a:off x="2966792" y="4023855"/>
            <a:ext cx="1972477" cy="560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25"/>
          <p:cNvSpPr txBox="1"/>
          <p:nvPr>
            <p:ph idx="15" type="body"/>
          </p:nvPr>
        </p:nvSpPr>
        <p:spPr>
          <a:xfrm>
            <a:off x="5322402" y="4023855"/>
            <a:ext cx="1972477" cy="560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25"/>
          <p:cNvSpPr txBox="1"/>
          <p:nvPr>
            <p:ph type="ctrTitle"/>
          </p:nvPr>
        </p:nvSpPr>
        <p:spPr>
          <a:xfrm>
            <a:off x="608986" y="820515"/>
            <a:ext cx="8142036" cy="93430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+ 6 фич (2)">
  <p:cSld name="Заголовок+ 6 фич (2)">
    <p:bg>
      <p:bgPr>
        <a:solidFill>
          <a:srgbClr val="EEF5FA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/>
          <p:nvPr>
            <p:ph idx="2" type="pic"/>
          </p:nvPr>
        </p:nvSpPr>
        <p:spPr>
          <a:xfrm>
            <a:off x="611190" y="2137065"/>
            <a:ext cx="484034" cy="484673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26"/>
          <p:cNvSpPr/>
          <p:nvPr>
            <p:ph idx="3" type="pic"/>
          </p:nvPr>
        </p:nvSpPr>
        <p:spPr>
          <a:xfrm>
            <a:off x="3341577" y="2137065"/>
            <a:ext cx="484034" cy="484673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26"/>
          <p:cNvSpPr/>
          <p:nvPr>
            <p:ph idx="4" type="pic"/>
          </p:nvPr>
        </p:nvSpPr>
        <p:spPr>
          <a:xfrm>
            <a:off x="6071955" y="2137065"/>
            <a:ext cx="484034" cy="484673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26"/>
          <p:cNvSpPr/>
          <p:nvPr>
            <p:ph idx="5" type="pic"/>
          </p:nvPr>
        </p:nvSpPr>
        <p:spPr>
          <a:xfrm>
            <a:off x="611190" y="3630003"/>
            <a:ext cx="484034" cy="484673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Google Shape;188;p26"/>
          <p:cNvSpPr/>
          <p:nvPr>
            <p:ph idx="6" type="pic"/>
          </p:nvPr>
        </p:nvSpPr>
        <p:spPr>
          <a:xfrm>
            <a:off x="3341577" y="3630003"/>
            <a:ext cx="484034" cy="484673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26"/>
          <p:cNvSpPr/>
          <p:nvPr>
            <p:ph idx="7" type="pic"/>
          </p:nvPr>
        </p:nvSpPr>
        <p:spPr>
          <a:xfrm>
            <a:off x="6071955" y="3630003"/>
            <a:ext cx="484034" cy="484673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1153054" y="2137065"/>
            <a:ext cx="1918994" cy="95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Google Shape;191;p26"/>
          <p:cNvSpPr txBox="1"/>
          <p:nvPr>
            <p:ph idx="8" type="body"/>
          </p:nvPr>
        </p:nvSpPr>
        <p:spPr>
          <a:xfrm>
            <a:off x="3883437" y="2137065"/>
            <a:ext cx="1918994" cy="95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p26"/>
          <p:cNvSpPr txBox="1"/>
          <p:nvPr>
            <p:ph idx="9" type="body"/>
          </p:nvPr>
        </p:nvSpPr>
        <p:spPr>
          <a:xfrm>
            <a:off x="6613821" y="2137065"/>
            <a:ext cx="1918994" cy="95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26"/>
          <p:cNvSpPr txBox="1"/>
          <p:nvPr>
            <p:ph idx="13" type="body"/>
          </p:nvPr>
        </p:nvSpPr>
        <p:spPr>
          <a:xfrm>
            <a:off x="1153054" y="3631718"/>
            <a:ext cx="1918994" cy="95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Google Shape;194;p26"/>
          <p:cNvSpPr txBox="1"/>
          <p:nvPr>
            <p:ph idx="14" type="body"/>
          </p:nvPr>
        </p:nvSpPr>
        <p:spPr>
          <a:xfrm>
            <a:off x="3883437" y="3631718"/>
            <a:ext cx="1918994" cy="95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5" name="Google Shape;195;p26"/>
          <p:cNvSpPr txBox="1"/>
          <p:nvPr>
            <p:ph idx="15" type="body"/>
          </p:nvPr>
        </p:nvSpPr>
        <p:spPr>
          <a:xfrm>
            <a:off x="6613821" y="3631718"/>
            <a:ext cx="1918994" cy="95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p26"/>
          <p:cNvSpPr txBox="1"/>
          <p:nvPr>
            <p:ph type="ctrTitle"/>
          </p:nvPr>
        </p:nvSpPr>
        <p:spPr>
          <a:xfrm>
            <a:off x="608986" y="820515"/>
            <a:ext cx="8142036" cy="93430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+ 6 фич (3)">
  <p:cSld name="Заголовок+ 6 фич (3)">
    <p:bg>
      <p:bgPr>
        <a:solidFill>
          <a:srgbClr val="EEF5FA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/>
          <p:nvPr>
            <p:ph idx="1" type="body"/>
          </p:nvPr>
        </p:nvSpPr>
        <p:spPr>
          <a:xfrm>
            <a:off x="611193" y="2372595"/>
            <a:ext cx="2460854" cy="518691"/>
          </a:xfrm>
          <a:prstGeom prst="roundRect">
            <a:avLst>
              <a:gd fmla="val 1882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54000" lIns="607500" spcFirstLastPara="1" rIns="27000" wrap="square" tIns="4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Google Shape;199;p27"/>
          <p:cNvSpPr/>
          <p:nvPr>
            <p:ph idx="2" type="pic"/>
          </p:nvPr>
        </p:nvSpPr>
        <p:spPr>
          <a:xfrm>
            <a:off x="743514" y="2456162"/>
            <a:ext cx="356552" cy="357021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27"/>
          <p:cNvSpPr/>
          <p:nvPr>
            <p:ph idx="3" type="body"/>
          </p:nvPr>
        </p:nvSpPr>
        <p:spPr>
          <a:xfrm>
            <a:off x="3341571" y="2372595"/>
            <a:ext cx="2460854" cy="518691"/>
          </a:xfrm>
          <a:prstGeom prst="roundRect">
            <a:avLst>
              <a:gd fmla="val 1882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54000" lIns="607500" spcFirstLastPara="1" rIns="27000" wrap="square" tIns="4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p27"/>
          <p:cNvSpPr/>
          <p:nvPr>
            <p:ph idx="4" type="pic"/>
          </p:nvPr>
        </p:nvSpPr>
        <p:spPr>
          <a:xfrm>
            <a:off x="3473891" y="2456162"/>
            <a:ext cx="356551" cy="357021"/>
          </a:xfrm>
          <a:prstGeom prst="rect">
            <a:avLst/>
          </a:prstGeom>
          <a:noFill/>
          <a:ln>
            <a:noFill/>
          </a:ln>
        </p:spPr>
      </p:sp>
      <p:sp>
        <p:nvSpPr>
          <p:cNvPr id="202" name="Google Shape;202;p27"/>
          <p:cNvSpPr/>
          <p:nvPr>
            <p:ph idx="5" type="body"/>
          </p:nvPr>
        </p:nvSpPr>
        <p:spPr>
          <a:xfrm>
            <a:off x="6071947" y="2372595"/>
            <a:ext cx="2460854" cy="518691"/>
          </a:xfrm>
          <a:prstGeom prst="roundRect">
            <a:avLst>
              <a:gd fmla="val 1882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54000" lIns="607500" spcFirstLastPara="1" rIns="27000" wrap="square" tIns="4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p27"/>
          <p:cNvSpPr/>
          <p:nvPr>
            <p:ph idx="6" type="pic"/>
          </p:nvPr>
        </p:nvSpPr>
        <p:spPr>
          <a:xfrm>
            <a:off x="6204269" y="2456162"/>
            <a:ext cx="356551" cy="357021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27"/>
          <p:cNvSpPr/>
          <p:nvPr>
            <p:ph idx="7" type="body"/>
          </p:nvPr>
        </p:nvSpPr>
        <p:spPr>
          <a:xfrm>
            <a:off x="611193" y="3598569"/>
            <a:ext cx="2460854" cy="518691"/>
          </a:xfrm>
          <a:prstGeom prst="roundRect">
            <a:avLst>
              <a:gd fmla="val 1882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54000" lIns="607500" spcFirstLastPara="1" rIns="27000" wrap="square" tIns="4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27"/>
          <p:cNvSpPr/>
          <p:nvPr>
            <p:ph idx="8" type="pic"/>
          </p:nvPr>
        </p:nvSpPr>
        <p:spPr>
          <a:xfrm>
            <a:off x="743514" y="3695683"/>
            <a:ext cx="356552" cy="357021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27"/>
          <p:cNvSpPr/>
          <p:nvPr>
            <p:ph idx="9" type="body"/>
          </p:nvPr>
        </p:nvSpPr>
        <p:spPr>
          <a:xfrm>
            <a:off x="3341571" y="3598569"/>
            <a:ext cx="2460854" cy="518691"/>
          </a:xfrm>
          <a:prstGeom prst="roundRect">
            <a:avLst>
              <a:gd fmla="val 1882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54000" lIns="607500" spcFirstLastPara="1" rIns="27000" wrap="square" tIns="4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7" name="Google Shape;207;p27"/>
          <p:cNvSpPr/>
          <p:nvPr>
            <p:ph idx="13" type="pic"/>
          </p:nvPr>
        </p:nvSpPr>
        <p:spPr>
          <a:xfrm>
            <a:off x="3473891" y="3695683"/>
            <a:ext cx="356551" cy="357021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27"/>
          <p:cNvSpPr/>
          <p:nvPr>
            <p:ph idx="14" type="body"/>
          </p:nvPr>
        </p:nvSpPr>
        <p:spPr>
          <a:xfrm>
            <a:off x="6071947" y="3598569"/>
            <a:ext cx="2460854" cy="518691"/>
          </a:xfrm>
          <a:prstGeom prst="roundRect">
            <a:avLst>
              <a:gd fmla="val 1882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54000" lIns="607500" spcFirstLastPara="1" rIns="27000" wrap="square" tIns="4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Google Shape;209;p27"/>
          <p:cNvSpPr/>
          <p:nvPr>
            <p:ph idx="15" type="pic"/>
          </p:nvPr>
        </p:nvSpPr>
        <p:spPr>
          <a:xfrm>
            <a:off x="6204269" y="3695683"/>
            <a:ext cx="356551" cy="357021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27"/>
          <p:cNvSpPr txBox="1"/>
          <p:nvPr>
            <p:ph idx="16" type="subTitle"/>
          </p:nvPr>
        </p:nvSpPr>
        <p:spPr>
          <a:xfrm>
            <a:off x="611193" y="1871935"/>
            <a:ext cx="8015391" cy="37768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27"/>
          <p:cNvSpPr txBox="1"/>
          <p:nvPr>
            <p:ph type="ctrTitle"/>
          </p:nvPr>
        </p:nvSpPr>
        <p:spPr>
          <a:xfrm>
            <a:off x="608986" y="820515"/>
            <a:ext cx="8142036" cy="93430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ейс">
  <p:cSld name="Кейс">
    <p:bg>
      <p:bgPr>
        <a:solidFill>
          <a:srgbClr val="EEF5FA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>
            <a:off x="611188" y="3124201"/>
            <a:ext cx="2514603" cy="146113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228600" rotWithShape="0" algn="t" dir="5400000" dist="127000">
              <a:srgbClr val="000000">
                <a:alpha val="6666"/>
              </a:srgbClr>
            </a:outerShdw>
          </a:effectLst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717868" y="3220916"/>
            <a:ext cx="356688" cy="216328"/>
          </a:xfrm>
          <a:prstGeom prst="roundRect">
            <a:avLst>
              <a:gd fmla="val 50000" name="adj"/>
            </a:avLst>
          </a:prstGeom>
          <a:solidFill>
            <a:srgbClr val="1F282C"/>
          </a:solidFill>
          <a:ln>
            <a:noFill/>
          </a:ln>
        </p:spPr>
        <p:txBody>
          <a:bodyPr anchorCtr="0" anchor="ctr" bIns="0" lIns="34275" spcFirstLastPara="1" rIns="3427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Кто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8"/>
          <p:cNvSpPr txBox="1"/>
          <p:nvPr>
            <p:ph idx="1" type="body"/>
          </p:nvPr>
        </p:nvSpPr>
        <p:spPr>
          <a:xfrm>
            <a:off x="785778" y="3489960"/>
            <a:ext cx="2144801" cy="731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6" name="Google Shape;216;p28"/>
          <p:cNvSpPr/>
          <p:nvPr/>
        </p:nvSpPr>
        <p:spPr>
          <a:xfrm>
            <a:off x="3314699" y="3124201"/>
            <a:ext cx="2514603" cy="146113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228600" rotWithShape="0" algn="t" dir="5400000" dist="127000">
              <a:srgbClr val="000000">
                <a:alpha val="6666"/>
              </a:srgbClr>
            </a:outerShdw>
          </a:effectLst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8"/>
          <p:cNvSpPr/>
          <p:nvPr/>
        </p:nvSpPr>
        <p:spPr>
          <a:xfrm>
            <a:off x="3423212" y="3220916"/>
            <a:ext cx="351536" cy="216328"/>
          </a:xfrm>
          <a:prstGeom prst="roundRect">
            <a:avLst>
              <a:gd fmla="val 50000" name="adj"/>
            </a:avLst>
          </a:prstGeom>
          <a:solidFill>
            <a:srgbClr val="1F282C"/>
          </a:solidFill>
          <a:ln>
            <a:noFill/>
          </a:ln>
        </p:spPr>
        <p:txBody>
          <a:bodyPr anchorCtr="0" anchor="ctr" bIns="0" lIns="34275" spcFirstLastPara="1" rIns="3427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8"/>
          <p:cNvSpPr txBox="1"/>
          <p:nvPr>
            <p:ph idx="2" type="body"/>
          </p:nvPr>
        </p:nvSpPr>
        <p:spPr>
          <a:xfrm>
            <a:off x="3489958" y="3489960"/>
            <a:ext cx="2144801" cy="731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Google Shape;219;p28"/>
          <p:cNvSpPr/>
          <p:nvPr/>
        </p:nvSpPr>
        <p:spPr>
          <a:xfrm>
            <a:off x="6018209" y="3124201"/>
            <a:ext cx="2514603" cy="146113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228600" rotWithShape="0" algn="t" dir="5400000" dist="127000">
              <a:srgbClr val="000000">
                <a:alpha val="6666"/>
              </a:srgbClr>
            </a:outerShdw>
          </a:effectLst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8"/>
          <p:cNvSpPr/>
          <p:nvPr/>
        </p:nvSpPr>
        <p:spPr>
          <a:xfrm>
            <a:off x="6126723" y="3220916"/>
            <a:ext cx="743101" cy="216328"/>
          </a:xfrm>
          <a:prstGeom prst="roundRect">
            <a:avLst>
              <a:gd fmla="val 50000" name="adj"/>
            </a:avLst>
          </a:prstGeom>
          <a:solidFill>
            <a:srgbClr val="1F282C"/>
          </a:solidFill>
          <a:ln>
            <a:noFill/>
          </a:ln>
        </p:spPr>
        <p:txBody>
          <a:bodyPr anchorCtr="0" anchor="ctr" bIns="0" lIns="34275" spcFirstLastPara="1" rIns="3427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Результат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8"/>
          <p:cNvSpPr txBox="1"/>
          <p:nvPr>
            <p:ph idx="3" type="body"/>
          </p:nvPr>
        </p:nvSpPr>
        <p:spPr>
          <a:xfrm>
            <a:off x="6193469" y="3489960"/>
            <a:ext cx="2144801" cy="731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Google Shape;222;p28"/>
          <p:cNvSpPr txBox="1"/>
          <p:nvPr>
            <p:ph idx="4" type="subTitle"/>
          </p:nvPr>
        </p:nvSpPr>
        <p:spPr>
          <a:xfrm>
            <a:off x="628937" y="1788970"/>
            <a:ext cx="8015391" cy="11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Google Shape;223;p28"/>
          <p:cNvSpPr/>
          <p:nvPr>
            <p:ph idx="5" type="body"/>
          </p:nvPr>
        </p:nvSpPr>
        <p:spPr>
          <a:xfrm>
            <a:off x="1188276" y="1492886"/>
            <a:ext cx="665875" cy="216328"/>
          </a:xfrm>
          <a:prstGeom prst="roundRect">
            <a:avLst>
              <a:gd fmla="val 50000" name="adj"/>
            </a:avLst>
          </a:prstGeom>
          <a:solidFill>
            <a:srgbClr val="EEF5FA"/>
          </a:solidFill>
          <a:ln cap="flat" cmpd="sng" w="9525">
            <a:solidFill>
              <a:srgbClr val="24B0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20250" spcFirstLastPara="1" rIns="2025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B0CB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B0C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Google Shape;224;p28"/>
          <p:cNvSpPr txBox="1"/>
          <p:nvPr/>
        </p:nvSpPr>
        <p:spPr>
          <a:xfrm>
            <a:off x="628937" y="1491405"/>
            <a:ext cx="511799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B0CB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rPr>
              <a:t>КЕЙС</a:t>
            </a:r>
            <a:endParaRPr b="0" i="0" sz="1200" u="none" cap="none" strike="noStrike">
              <a:solidFill>
                <a:srgbClr val="24B0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8"/>
          <p:cNvSpPr txBox="1"/>
          <p:nvPr>
            <p:ph type="ctrTitle"/>
          </p:nvPr>
        </p:nvSpPr>
        <p:spPr>
          <a:xfrm>
            <a:off x="608986" y="820515"/>
            <a:ext cx="8142036" cy="53264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криншот по центру">
  <p:cSld name="Скриншот по центру">
    <p:bg>
      <p:bgPr>
        <a:solidFill>
          <a:srgbClr val="EEF5FA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/>
          <p:nvPr>
            <p:ph idx="2" type="pic"/>
          </p:nvPr>
        </p:nvSpPr>
        <p:spPr>
          <a:xfrm>
            <a:off x="2287571" y="2018412"/>
            <a:ext cx="4568860" cy="2569982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28" name="Google Shape;228;p29"/>
          <p:cNvGrpSpPr/>
          <p:nvPr/>
        </p:nvGrpSpPr>
        <p:grpSpPr>
          <a:xfrm>
            <a:off x="2277447" y="1827873"/>
            <a:ext cx="4588174" cy="192534"/>
            <a:chOff x="2350190" y="3125425"/>
            <a:chExt cx="18167191" cy="762349"/>
          </a:xfrm>
        </p:grpSpPr>
        <p:sp>
          <p:nvSpPr>
            <p:cNvPr id="229" name="Google Shape;229;p29"/>
            <p:cNvSpPr/>
            <p:nvPr/>
          </p:nvSpPr>
          <p:spPr>
            <a:xfrm>
              <a:off x="2351926" y="3125425"/>
              <a:ext cx="18165455" cy="646741"/>
            </a:xfrm>
            <a:prstGeom prst="roundRect">
              <a:avLst>
                <a:gd fmla="val 44770" name="adj"/>
              </a:avLst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2350190" y="3532671"/>
              <a:ext cx="18165453" cy="355103"/>
            </a:xfrm>
            <a:prstGeom prst="rect">
              <a:avLst/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8557169" y="3332999"/>
              <a:ext cx="5751493" cy="355103"/>
            </a:xfrm>
            <a:prstGeom prst="roundRect">
              <a:avLst>
                <a:gd fmla="val 2678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2673172" y="3420814"/>
              <a:ext cx="238627" cy="238627"/>
            </a:xfrm>
            <a:prstGeom prst="ellipse">
              <a:avLst/>
            </a:prstGeom>
            <a:solidFill>
              <a:srgbClr val="CA75ED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3054861" y="3420814"/>
              <a:ext cx="238627" cy="238627"/>
            </a:xfrm>
            <a:prstGeom prst="ellipse">
              <a:avLst/>
            </a:prstGeom>
            <a:solidFill>
              <a:srgbClr val="F2C43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3436553" y="3420814"/>
              <a:ext cx="238627" cy="238627"/>
            </a:xfrm>
            <a:prstGeom prst="ellipse">
              <a:avLst/>
            </a:prstGeom>
            <a:solidFill>
              <a:srgbClr val="3DAFCC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29"/>
          <p:cNvSpPr txBox="1"/>
          <p:nvPr>
            <p:ph type="ctrTitle"/>
          </p:nvPr>
        </p:nvSpPr>
        <p:spPr>
          <a:xfrm>
            <a:off x="608986" y="820515"/>
            <a:ext cx="8142036" cy="93430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криншот сбоку">
  <p:cSld name="Скриншот сбоку">
    <p:bg>
      <p:bgPr>
        <a:solidFill>
          <a:srgbClr val="EEF5FA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30"/>
          <p:cNvGrpSpPr/>
          <p:nvPr/>
        </p:nvGrpSpPr>
        <p:grpSpPr>
          <a:xfrm>
            <a:off x="3593138" y="1143319"/>
            <a:ext cx="4943561" cy="250116"/>
            <a:chOff x="2351926" y="3125425"/>
            <a:chExt cx="15067849" cy="762348"/>
          </a:xfrm>
        </p:grpSpPr>
        <p:sp>
          <p:nvSpPr>
            <p:cNvPr id="238" name="Google Shape;238;p30"/>
            <p:cNvSpPr/>
            <p:nvPr/>
          </p:nvSpPr>
          <p:spPr>
            <a:xfrm>
              <a:off x="2351926" y="3125425"/>
              <a:ext cx="15067849" cy="646739"/>
            </a:xfrm>
            <a:prstGeom prst="roundRect">
              <a:avLst>
                <a:gd fmla="val 44770" name="adj"/>
              </a:avLst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2354399" y="3532669"/>
              <a:ext cx="15063951" cy="355104"/>
            </a:xfrm>
            <a:prstGeom prst="rect">
              <a:avLst/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6508172" y="3332999"/>
              <a:ext cx="5751493" cy="355104"/>
            </a:xfrm>
            <a:prstGeom prst="roundRect">
              <a:avLst>
                <a:gd fmla="val 2678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2673172" y="3420814"/>
              <a:ext cx="238627" cy="238627"/>
            </a:xfrm>
            <a:prstGeom prst="ellipse">
              <a:avLst/>
            </a:prstGeom>
            <a:solidFill>
              <a:srgbClr val="CA75ED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3054861" y="3420814"/>
              <a:ext cx="238627" cy="238627"/>
            </a:xfrm>
            <a:prstGeom prst="ellipse">
              <a:avLst/>
            </a:prstGeom>
            <a:solidFill>
              <a:srgbClr val="F2C43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3436553" y="3420814"/>
              <a:ext cx="238627" cy="238627"/>
            </a:xfrm>
            <a:prstGeom prst="ellipse">
              <a:avLst/>
            </a:prstGeom>
            <a:solidFill>
              <a:srgbClr val="3DAFCC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p30"/>
          <p:cNvSpPr/>
          <p:nvPr>
            <p:ph idx="2" type="pic"/>
          </p:nvPr>
        </p:nvSpPr>
        <p:spPr>
          <a:xfrm>
            <a:off x="3593049" y="1395224"/>
            <a:ext cx="4943180" cy="2780537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30"/>
          <p:cNvSpPr txBox="1"/>
          <p:nvPr>
            <p:ph type="ctrTitle"/>
          </p:nvPr>
        </p:nvSpPr>
        <p:spPr>
          <a:xfrm>
            <a:off x="615365" y="815472"/>
            <a:ext cx="2797485" cy="196007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246" name="Google Shape;246;p30"/>
          <p:cNvSpPr txBox="1"/>
          <p:nvPr>
            <p:ph idx="1" type="subTitle"/>
          </p:nvPr>
        </p:nvSpPr>
        <p:spPr>
          <a:xfrm>
            <a:off x="624157" y="2986586"/>
            <a:ext cx="2797485" cy="136810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скриншота">
  <p:cSld name="Два скриншота">
    <p:bg>
      <p:bgPr>
        <a:solidFill>
          <a:srgbClr val="EEF5FA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611188" y="2229739"/>
            <a:ext cx="3814508" cy="213530"/>
            <a:chOff x="2351929" y="3125425"/>
            <a:chExt cx="13618604" cy="762348"/>
          </a:xfrm>
        </p:grpSpPr>
        <p:sp>
          <p:nvSpPr>
            <p:cNvPr id="249" name="Google Shape;249;p31"/>
            <p:cNvSpPr/>
            <p:nvPr/>
          </p:nvSpPr>
          <p:spPr>
            <a:xfrm>
              <a:off x="2351929" y="3125425"/>
              <a:ext cx="13618604" cy="646740"/>
            </a:xfrm>
            <a:prstGeom prst="roundRect">
              <a:avLst>
                <a:gd fmla="val 44770" name="adj"/>
              </a:avLst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2354403" y="3532670"/>
              <a:ext cx="13615081" cy="355103"/>
            </a:xfrm>
            <a:prstGeom prst="rect">
              <a:avLst/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6508172" y="3332999"/>
              <a:ext cx="5751493" cy="355104"/>
            </a:xfrm>
            <a:prstGeom prst="roundRect">
              <a:avLst>
                <a:gd fmla="val 2678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2673172" y="3420814"/>
              <a:ext cx="238627" cy="238627"/>
            </a:xfrm>
            <a:prstGeom prst="ellipse">
              <a:avLst/>
            </a:prstGeom>
            <a:solidFill>
              <a:srgbClr val="CA75ED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1"/>
            <p:cNvSpPr/>
            <p:nvPr/>
          </p:nvSpPr>
          <p:spPr>
            <a:xfrm>
              <a:off x="3054861" y="3420814"/>
              <a:ext cx="238627" cy="238627"/>
            </a:xfrm>
            <a:prstGeom prst="ellipse">
              <a:avLst/>
            </a:prstGeom>
            <a:solidFill>
              <a:srgbClr val="F2C43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1"/>
            <p:cNvSpPr/>
            <p:nvPr/>
          </p:nvSpPr>
          <p:spPr>
            <a:xfrm>
              <a:off x="3436553" y="3420814"/>
              <a:ext cx="238627" cy="238627"/>
            </a:xfrm>
            <a:prstGeom prst="ellipse">
              <a:avLst/>
            </a:prstGeom>
            <a:solidFill>
              <a:srgbClr val="3DAFCC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31"/>
          <p:cNvSpPr/>
          <p:nvPr>
            <p:ph idx="2" type="pic"/>
          </p:nvPr>
        </p:nvSpPr>
        <p:spPr>
          <a:xfrm>
            <a:off x="611120" y="2443269"/>
            <a:ext cx="3814266" cy="2145524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31"/>
          <p:cNvSpPr txBox="1"/>
          <p:nvPr>
            <p:ph type="ctrTitle"/>
          </p:nvPr>
        </p:nvSpPr>
        <p:spPr>
          <a:xfrm>
            <a:off x="610791" y="808434"/>
            <a:ext cx="7516805" cy="52502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257" name="Google Shape;257;p31"/>
          <p:cNvSpPr txBox="1"/>
          <p:nvPr>
            <p:ph idx="1" type="body"/>
          </p:nvPr>
        </p:nvSpPr>
        <p:spPr>
          <a:xfrm>
            <a:off x="610791" y="1448801"/>
            <a:ext cx="7476165" cy="66087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58" name="Google Shape;258;p31"/>
          <p:cNvGrpSpPr/>
          <p:nvPr/>
        </p:nvGrpSpPr>
        <p:grpSpPr>
          <a:xfrm>
            <a:off x="4718305" y="2229739"/>
            <a:ext cx="3814508" cy="213530"/>
            <a:chOff x="2351929" y="3125425"/>
            <a:chExt cx="13618604" cy="762348"/>
          </a:xfrm>
        </p:grpSpPr>
        <p:sp>
          <p:nvSpPr>
            <p:cNvPr id="259" name="Google Shape;259;p31"/>
            <p:cNvSpPr/>
            <p:nvPr/>
          </p:nvSpPr>
          <p:spPr>
            <a:xfrm>
              <a:off x="2351929" y="3125425"/>
              <a:ext cx="13618604" cy="646740"/>
            </a:xfrm>
            <a:prstGeom prst="roundRect">
              <a:avLst>
                <a:gd fmla="val 44770" name="adj"/>
              </a:avLst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2354403" y="3532670"/>
              <a:ext cx="13615081" cy="355103"/>
            </a:xfrm>
            <a:prstGeom prst="rect">
              <a:avLst/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6508172" y="3332999"/>
              <a:ext cx="5751493" cy="355104"/>
            </a:xfrm>
            <a:prstGeom prst="roundRect">
              <a:avLst>
                <a:gd fmla="val 2678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2673172" y="3420814"/>
              <a:ext cx="238627" cy="238627"/>
            </a:xfrm>
            <a:prstGeom prst="ellipse">
              <a:avLst/>
            </a:prstGeom>
            <a:solidFill>
              <a:srgbClr val="CA75ED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3054861" y="3420814"/>
              <a:ext cx="238627" cy="238627"/>
            </a:xfrm>
            <a:prstGeom prst="ellipse">
              <a:avLst/>
            </a:prstGeom>
            <a:solidFill>
              <a:srgbClr val="F2C43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1"/>
            <p:cNvSpPr/>
            <p:nvPr/>
          </p:nvSpPr>
          <p:spPr>
            <a:xfrm>
              <a:off x="3436553" y="3420814"/>
              <a:ext cx="238627" cy="238627"/>
            </a:xfrm>
            <a:prstGeom prst="ellipse">
              <a:avLst/>
            </a:prstGeom>
            <a:solidFill>
              <a:srgbClr val="3DAFCC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31"/>
          <p:cNvSpPr/>
          <p:nvPr>
            <p:ph idx="3" type="pic"/>
          </p:nvPr>
        </p:nvSpPr>
        <p:spPr>
          <a:xfrm>
            <a:off x="4718237" y="2443269"/>
            <a:ext cx="3814266" cy="214552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лайд-разделитель">
  <p:cSld name="Слайд-разделитель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/>
          <p:nvPr>
            <p:ph type="title"/>
          </p:nvPr>
        </p:nvSpPr>
        <p:spPr>
          <a:xfrm>
            <a:off x="611190" y="1920802"/>
            <a:ext cx="6145211" cy="1301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b="0" i="0" sz="4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игантский текст">
  <p:cSld name="Гигантский текст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 txBox="1"/>
          <p:nvPr>
            <p:ph type="ctrTitle"/>
          </p:nvPr>
        </p:nvSpPr>
        <p:spPr>
          <a:xfrm>
            <a:off x="611187" y="829866"/>
            <a:ext cx="7922023" cy="37403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1000">
            <a:normAutofit/>
          </a:bodyPr>
          <a:lstStyle>
            <a:lvl1pPr lvl="0" marR="0" rtl="0" algn="l">
              <a:lnSpc>
                <a:spcPct val="7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  <a:defRPr b="0" i="0" sz="8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275" name="Google Shape;275;p34"/>
          <p:cNvSpPr/>
          <p:nvPr>
            <p:ph idx="1" type="body"/>
          </p:nvPr>
        </p:nvSpPr>
        <p:spPr>
          <a:xfrm>
            <a:off x="6608212" y="3264671"/>
            <a:ext cx="1924602" cy="243446"/>
          </a:xfrm>
          <a:prstGeom prst="roundRect">
            <a:avLst>
              <a:gd fmla="val 50000" name="adj"/>
            </a:avLst>
          </a:prstGeom>
          <a:solidFill>
            <a:srgbClr val="5BEFFF"/>
          </a:solidFill>
          <a:ln>
            <a:noFill/>
          </a:ln>
        </p:spPr>
        <p:txBody>
          <a:bodyPr anchorCtr="0" anchor="ctr" bIns="17150" lIns="54000" spcFirstLastPara="1" rIns="54000" wrap="square" tIns="1715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B0C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Цитата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/>
          <p:nvPr/>
        </p:nvSpPr>
        <p:spPr>
          <a:xfrm>
            <a:off x="4118090" y="605254"/>
            <a:ext cx="907821" cy="157346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B0CB"/>
              </a:buClr>
              <a:buSzPts val="10000"/>
              <a:buFont typeface="Arial"/>
              <a:buNone/>
            </a:pPr>
            <a:r>
              <a:rPr b="0" i="0" lang="ru" sz="100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endParaRPr b="0" i="0" sz="10000" u="none" cap="none" strike="noStrike">
              <a:solidFill>
                <a:srgbClr val="24B0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5"/>
          <p:cNvSpPr txBox="1"/>
          <p:nvPr>
            <p:ph type="ctrTitle"/>
          </p:nvPr>
        </p:nvSpPr>
        <p:spPr>
          <a:xfrm>
            <a:off x="612723" y="1581202"/>
            <a:ext cx="7918554" cy="2190699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ctr">
              <a:lnSpc>
                <a:spcPct val="7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279" name="Google Shape;279;p35"/>
          <p:cNvSpPr txBox="1"/>
          <p:nvPr>
            <p:ph idx="1" type="body"/>
          </p:nvPr>
        </p:nvSpPr>
        <p:spPr>
          <a:xfrm>
            <a:off x="3489913" y="3938676"/>
            <a:ext cx="2164174" cy="17307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лайд-разделитель">
  <p:cSld name="Слайд-разделитель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/>
          <p:nvPr>
            <p:ph idx="2" type="pic"/>
          </p:nvPr>
        </p:nvSpPr>
        <p:spPr>
          <a:xfrm>
            <a:off x="4660124" y="822960"/>
            <a:ext cx="6068837" cy="6071130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p37"/>
          <p:cNvSpPr txBox="1"/>
          <p:nvPr>
            <p:ph type="title"/>
          </p:nvPr>
        </p:nvSpPr>
        <p:spPr>
          <a:xfrm>
            <a:off x="611190" y="855080"/>
            <a:ext cx="6145211" cy="3433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b="0" i="0" sz="4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олубой: Скриншот на весь экран">
  <p:cSld name="Голубой: Скриншот на весь экран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8"/>
          <p:cNvGrpSpPr/>
          <p:nvPr/>
        </p:nvGrpSpPr>
        <p:grpSpPr>
          <a:xfrm>
            <a:off x="937947" y="557832"/>
            <a:ext cx="7268108" cy="340171"/>
            <a:chOff x="2350190" y="3125425"/>
            <a:chExt cx="16288367" cy="762349"/>
          </a:xfrm>
        </p:grpSpPr>
        <p:sp>
          <p:nvSpPr>
            <p:cNvPr id="290" name="Google Shape;290;p38"/>
            <p:cNvSpPr/>
            <p:nvPr/>
          </p:nvSpPr>
          <p:spPr>
            <a:xfrm>
              <a:off x="2351929" y="3125425"/>
              <a:ext cx="16286628" cy="646741"/>
            </a:xfrm>
            <a:prstGeom prst="roundRect">
              <a:avLst>
                <a:gd fmla="val 44770" name="adj"/>
              </a:avLst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2350190" y="3532671"/>
              <a:ext cx="16286626" cy="355103"/>
            </a:xfrm>
            <a:prstGeom prst="rect">
              <a:avLst/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7618627" y="3332998"/>
              <a:ext cx="5751492" cy="355103"/>
            </a:xfrm>
            <a:prstGeom prst="roundRect">
              <a:avLst>
                <a:gd fmla="val 2678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8"/>
            <p:cNvSpPr/>
            <p:nvPr/>
          </p:nvSpPr>
          <p:spPr>
            <a:xfrm>
              <a:off x="2673172" y="3420814"/>
              <a:ext cx="238627" cy="238627"/>
            </a:xfrm>
            <a:prstGeom prst="ellipse">
              <a:avLst/>
            </a:prstGeom>
            <a:solidFill>
              <a:srgbClr val="CA75ED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8"/>
            <p:cNvSpPr/>
            <p:nvPr/>
          </p:nvSpPr>
          <p:spPr>
            <a:xfrm>
              <a:off x="3054861" y="3420814"/>
              <a:ext cx="238627" cy="238627"/>
            </a:xfrm>
            <a:prstGeom prst="ellipse">
              <a:avLst/>
            </a:prstGeom>
            <a:solidFill>
              <a:srgbClr val="F2C43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3436553" y="3420814"/>
              <a:ext cx="238627" cy="238627"/>
            </a:xfrm>
            <a:prstGeom prst="ellipse">
              <a:avLst/>
            </a:prstGeom>
            <a:solidFill>
              <a:srgbClr val="3DAFCC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6" name="Google Shape;296;p38"/>
          <p:cNvSpPr/>
          <p:nvPr>
            <p:ph idx="2" type="pic"/>
          </p:nvPr>
        </p:nvSpPr>
        <p:spPr>
          <a:xfrm>
            <a:off x="938722" y="898002"/>
            <a:ext cx="7266555" cy="42454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лайд с контактами">
  <p:cSld name="Слайд с контактами">
    <p:bg>
      <p:bgPr>
        <a:solidFill>
          <a:srgbClr val="1F282C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размытие, синий, Цвет электрик, снимок экрана&#10;&#10;Автоматически созданное описание" id="299" name="Google Shape;29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0"/>
          <p:cNvSpPr txBox="1"/>
          <p:nvPr/>
        </p:nvSpPr>
        <p:spPr>
          <a:xfrm>
            <a:off x="539879" y="2073346"/>
            <a:ext cx="7842757" cy="651645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54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</a:pPr>
            <a:r>
              <a:rPr b="0" i="0" lang="ru" sz="4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b="0" i="0" sz="4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p40"/>
          <p:cNvGrpSpPr/>
          <p:nvPr/>
        </p:nvGrpSpPr>
        <p:grpSpPr>
          <a:xfrm>
            <a:off x="621795" y="528408"/>
            <a:ext cx="4675004" cy="615954"/>
            <a:chOff x="1764801" y="1409088"/>
            <a:chExt cx="12466677" cy="1642544"/>
          </a:xfrm>
        </p:grpSpPr>
        <p:pic>
          <p:nvPicPr>
            <p:cNvPr id="302" name="Google Shape;302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64801" y="1409088"/>
              <a:ext cx="6317475" cy="16425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40"/>
            <p:cNvSpPr txBox="1"/>
            <p:nvPr/>
          </p:nvSpPr>
          <p:spPr>
            <a:xfrm>
              <a:off x="8876411" y="1423795"/>
              <a:ext cx="535506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275" spcFirstLastPara="1" rIns="34275" wrap="square" tIns="171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0" i="0" lang="ru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Платформа омниканального маркетинга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4" name="Google Shape;304;p40"/>
            <p:cNvCxnSpPr/>
            <p:nvPr/>
          </p:nvCxnSpPr>
          <p:spPr>
            <a:xfrm>
              <a:off x="8523280" y="1496759"/>
              <a:ext cx="0" cy="1467208"/>
            </a:xfrm>
            <a:prstGeom prst="straightConnector1">
              <a:avLst/>
            </a:prstGeom>
            <a:noFill/>
            <a:ln cap="flat" cmpd="sng" w="15875">
              <a:solidFill>
                <a:schemeClr val="lt1">
                  <a:alpha val="4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05" name="Google Shape;305;p40"/>
          <p:cNvSpPr txBox="1"/>
          <p:nvPr/>
        </p:nvSpPr>
        <p:spPr>
          <a:xfrm>
            <a:off x="6186317" y="614905"/>
            <a:ext cx="2367796" cy="18853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rPr>
              <a:t>calltouch.ru</a:t>
            </a:r>
            <a:endParaRPr b="0" i="0" sz="1000" u="none" cap="none" strike="noStrike">
              <a:solidFill>
                <a:srgbClr val="1F28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0"/>
          <p:cNvSpPr txBox="1"/>
          <p:nvPr/>
        </p:nvSpPr>
        <p:spPr>
          <a:xfrm>
            <a:off x="6186317" y="4544736"/>
            <a:ext cx="2367796" cy="18853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0"/>
          <p:cNvSpPr txBox="1"/>
          <p:nvPr>
            <p:ph idx="1" type="body"/>
          </p:nvPr>
        </p:nvSpPr>
        <p:spPr>
          <a:xfrm>
            <a:off x="2203809" y="3090296"/>
            <a:ext cx="3547636" cy="2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40"/>
          <p:cNvSpPr txBox="1"/>
          <p:nvPr>
            <p:ph idx="2" type="body"/>
          </p:nvPr>
        </p:nvSpPr>
        <p:spPr>
          <a:xfrm>
            <a:off x="2203809" y="3489071"/>
            <a:ext cx="3547636" cy="2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9" name="Google Shape;309;p40"/>
          <p:cNvSpPr/>
          <p:nvPr>
            <p:ph idx="3" type="pic"/>
          </p:nvPr>
        </p:nvSpPr>
        <p:spPr>
          <a:xfrm>
            <a:off x="661800" y="3060287"/>
            <a:ext cx="1440687" cy="1433015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310" name="Google Shape;310;p40"/>
          <p:cNvSpPr/>
          <p:nvPr>
            <p:ph idx="4" type="body"/>
          </p:nvPr>
        </p:nvSpPr>
        <p:spPr>
          <a:xfrm>
            <a:off x="2203809" y="3932150"/>
            <a:ext cx="984410" cy="302921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1">
                <a:alpha val="49803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34275" spcFirstLastPara="1" rIns="3427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Google Shape;311;p40"/>
          <p:cNvSpPr/>
          <p:nvPr>
            <p:ph idx="5" type="body"/>
          </p:nvPr>
        </p:nvSpPr>
        <p:spPr>
          <a:xfrm>
            <a:off x="5052481" y="3932150"/>
            <a:ext cx="990759" cy="302921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1">
                <a:alpha val="49803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34275" spcFirstLastPara="1" rIns="3427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ерный 1">
  <p:cSld name="Черный 1">
    <p:bg>
      <p:bgPr>
        <a:solidFill>
          <a:srgbClr val="1F282C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190" y="227039"/>
            <a:ext cx="703214" cy="18283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1"/>
          <p:cNvSpPr txBox="1"/>
          <p:nvPr/>
        </p:nvSpPr>
        <p:spPr>
          <a:xfrm>
            <a:off x="1432084" y="245840"/>
            <a:ext cx="1924926" cy="15004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b="0" i="0" lang="ru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Платформа омниканального маркетинга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1">
            <a:hlinkClick r:id="rId3"/>
          </p:cNvPr>
          <p:cNvSpPr txBox="1"/>
          <p:nvPr/>
        </p:nvSpPr>
        <p:spPr>
          <a:xfrm>
            <a:off x="7944190" y="245840"/>
            <a:ext cx="588623" cy="15004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b="0" i="0" lang="ru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calltouch.ru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6" name="Google Shape;316;p41"/>
          <p:cNvCxnSpPr/>
          <p:nvPr/>
        </p:nvCxnSpPr>
        <p:spPr>
          <a:xfrm>
            <a:off x="1395730" y="241936"/>
            <a:ext cx="0" cy="137503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заголовок" type="tx">
  <p:cSld name="TITLE_AND_BODY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.png"/><Relationship Id="rId2" Type="http://schemas.openxmlformats.org/officeDocument/2006/relationships/hyperlink" Target="https://www.calltouch.ru/" TargetMode="Externa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40.jpg"/><Relationship Id="rId2" Type="http://schemas.openxmlformats.org/officeDocument/2006/relationships/image" Target="../media/image8.png"/><Relationship Id="rId3" Type="http://schemas.openxmlformats.org/officeDocument/2006/relationships/hyperlink" Target="https://www.calltouch.ru/" TargetMode="Externa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theme" Target="../theme/theme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hyperlink" Target="https://www.calltouch.ru/" TargetMode="Externa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theme" Target="../theme/theme7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B0CB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37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5F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11188" y="227039"/>
            <a:ext cx="703218" cy="18283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1432084" y="245840"/>
            <a:ext cx="1924926" cy="15004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800"/>
              <a:buFont typeface="Arial"/>
              <a:buNone/>
            </a:pPr>
            <a:r>
              <a:rPr b="0" i="0" lang="ru" sz="8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rPr>
              <a:t>Платформа омниканального маркетинга</a:t>
            </a:r>
            <a:endParaRPr b="0" i="0" sz="800" u="none" cap="none" strike="noStrike">
              <a:solidFill>
                <a:srgbClr val="1F28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7">
            <a:hlinkClick r:id="rId2"/>
          </p:cNvPr>
          <p:cNvSpPr txBox="1"/>
          <p:nvPr/>
        </p:nvSpPr>
        <p:spPr>
          <a:xfrm>
            <a:off x="7944190" y="245840"/>
            <a:ext cx="588623" cy="15004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800"/>
              <a:buFont typeface="Arial"/>
              <a:buNone/>
            </a:pPr>
            <a:r>
              <a:rPr b="0" i="0" lang="ru" sz="8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rPr>
              <a:t>calltouch.ru</a:t>
            </a:r>
            <a:endParaRPr b="0" i="0" sz="800" u="none" cap="none" strike="noStrike">
              <a:solidFill>
                <a:srgbClr val="1F28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17"/>
          <p:cNvCxnSpPr/>
          <p:nvPr/>
        </p:nvCxnSpPr>
        <p:spPr>
          <a:xfrm>
            <a:off x="1395730" y="241936"/>
            <a:ext cx="0" cy="137503"/>
          </a:xfrm>
          <a:prstGeom prst="straightConnector1">
            <a:avLst/>
          </a:prstGeom>
          <a:noFill/>
          <a:ln cap="flat" cmpd="sng" w="9525">
            <a:solidFill>
              <a:srgbClr val="1F282C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59">
          <p15:clr>
            <a:srgbClr val="F26B43"/>
          </p15:clr>
        </p15:guide>
        <p15:guide id="2" pos="379">
          <p15:clr>
            <a:srgbClr val="F26B43"/>
          </p15:clr>
        </p15:guide>
        <p15:guide id="3" pos="5375">
          <p15:clr>
            <a:srgbClr val="F26B43"/>
          </p15:clr>
        </p15:guide>
        <p15:guide id="4" orient="horz" pos="497">
          <p15:clr>
            <a:srgbClr val="F26B43"/>
          </p15:clr>
        </p15:guide>
        <p15:guide id="5" orient="horz" pos="289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190" y="227039"/>
            <a:ext cx="703214" cy="18283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2"/>
          <p:cNvSpPr txBox="1"/>
          <p:nvPr/>
        </p:nvSpPr>
        <p:spPr>
          <a:xfrm>
            <a:off x="1432084" y="245840"/>
            <a:ext cx="1924926" cy="15004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b="0" i="0" lang="ru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Платформа омниканального маркетинга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2">
            <a:hlinkClick r:id="rId3"/>
          </p:cNvPr>
          <p:cNvSpPr txBox="1"/>
          <p:nvPr/>
        </p:nvSpPr>
        <p:spPr>
          <a:xfrm>
            <a:off x="7944190" y="245840"/>
            <a:ext cx="588623" cy="15004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b="0" i="0" lang="ru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calltouch.ru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0" name="Google Shape;270;p32"/>
          <p:cNvCxnSpPr/>
          <p:nvPr/>
        </p:nvCxnSpPr>
        <p:spPr>
          <a:xfrm>
            <a:off x="1395730" y="241936"/>
            <a:ext cx="0" cy="137503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4"/>
    <p:sldLayoutId id="2147483677" r:id="rId5"/>
    <p:sldLayoutId id="2147483678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59">
          <p15:clr>
            <a:srgbClr val="F26B43"/>
          </p15:clr>
        </p15:guide>
        <p15:guide id="2" pos="385">
          <p15:clr>
            <a:srgbClr val="F26B43"/>
          </p15:clr>
        </p15:guide>
        <p15:guide id="3" pos="5375">
          <p15:clr>
            <a:srgbClr val="F26B43"/>
          </p15:clr>
        </p15:guide>
        <p15:guide id="4" orient="horz" pos="509">
          <p15:clr>
            <a:srgbClr val="F26B43"/>
          </p15:clr>
        </p15:guide>
        <p15:guide id="5" orient="horz" pos="289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B0CB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11190" y="227039"/>
            <a:ext cx="703214" cy="18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6"/>
          <p:cNvSpPr txBox="1"/>
          <p:nvPr/>
        </p:nvSpPr>
        <p:spPr>
          <a:xfrm>
            <a:off x="1432084" y="245840"/>
            <a:ext cx="1924926" cy="15004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b="0" i="0" lang="ru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Платформа омниканального маркетинга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6">
            <a:hlinkClick r:id="rId2"/>
          </p:cNvPr>
          <p:cNvSpPr txBox="1"/>
          <p:nvPr/>
        </p:nvSpPr>
        <p:spPr>
          <a:xfrm>
            <a:off x="7944190" y="245840"/>
            <a:ext cx="588623" cy="15004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b="0" i="0" lang="ru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calltouch.ru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" name="Google Shape;284;p36"/>
          <p:cNvCxnSpPr/>
          <p:nvPr/>
        </p:nvCxnSpPr>
        <p:spPr>
          <a:xfrm>
            <a:off x="1395730" y="241936"/>
            <a:ext cx="0" cy="137503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3"/>
    <p:sldLayoutId id="214748368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59">
          <p15:clr>
            <a:srgbClr val="F26B43"/>
          </p15:clr>
        </p15:guide>
        <p15:guide id="2" pos="385">
          <p15:clr>
            <a:srgbClr val="F26B43"/>
          </p15:clr>
        </p15:guide>
        <p15:guide id="3" pos="5375">
          <p15:clr>
            <a:srgbClr val="F26B43"/>
          </p15:clr>
        </p15:guide>
        <p15:guide id="4" orient="horz" pos="509">
          <p15:clr>
            <a:srgbClr val="F26B43"/>
          </p15:clr>
        </p15:guide>
        <p15:guide id="5" orient="horz" pos="289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82C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3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27.jp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vk.com/calltouch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t.me/blogcalltouch" TargetMode="External"/><Relationship Id="rId5" Type="http://schemas.openxmlformats.org/officeDocument/2006/relationships/hyperlink" Target="https://www.instagram.com/calltouch.ru/" TargetMode="External"/><Relationship Id="rId6" Type="http://schemas.openxmlformats.org/officeDocument/2006/relationships/image" Target="../media/image11.jpg"/><Relationship Id="rId7" Type="http://schemas.openxmlformats.org/officeDocument/2006/relationships/hyperlink" Target="https://www.facebook.com/Calltouch/" TargetMode="External"/><Relationship Id="rId8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calltouch.ru/baza-znanij/events/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calltouch.ru/blog/marketplace/" TargetMode="External"/><Relationship Id="rId4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instagram.com/calltouch.ru/" TargetMode="External"/><Relationship Id="rId4" Type="http://schemas.openxmlformats.org/officeDocument/2006/relationships/image" Target="../media/image25.jpg"/></Relationships>
</file>

<file path=ppt/slides/_rels/slide19.xml.rels><?xml version="1.0" encoding="UTF-8" standalone="yes"?><Relationships xmlns="http://schemas.openxmlformats.org/package/2006/relationships"><Relationship Id="rId10" Type="http://schemas.openxmlformats.org/officeDocument/2006/relationships/image" Target="../media/image27.jp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vk.com/calltouch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t.me/blogcalltouch" TargetMode="External"/><Relationship Id="rId5" Type="http://schemas.openxmlformats.org/officeDocument/2006/relationships/hyperlink" Target="https://www.instagram.com/calltouch.ru/" TargetMode="External"/><Relationship Id="rId6" Type="http://schemas.openxmlformats.org/officeDocument/2006/relationships/image" Target="../media/image11.jpg"/><Relationship Id="rId7" Type="http://schemas.openxmlformats.org/officeDocument/2006/relationships/hyperlink" Target="https://www.facebook.com/Calltouch/" TargetMode="External"/><Relationship Id="rId8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6.xml"/><Relationship Id="rId9" Type="http://schemas.openxmlformats.org/officeDocument/2006/relationships/slide" Target="/ppt/slides/slide26.xml"/><Relationship Id="rId5" Type="http://schemas.openxmlformats.org/officeDocument/2006/relationships/slide" Target="/ppt/slides/slide7.xml"/><Relationship Id="rId6" Type="http://schemas.openxmlformats.org/officeDocument/2006/relationships/slide" Target="/ppt/slides/slide7.xml"/><Relationship Id="rId7" Type="http://schemas.openxmlformats.org/officeDocument/2006/relationships/slide" Target="/ppt/slides/slide7.xml"/><Relationship Id="rId8" Type="http://schemas.openxmlformats.org/officeDocument/2006/relationships/slide" Target="/ppt/slides/slide14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calltouch.ru/blog/" TargetMode="External"/><Relationship Id="rId4" Type="http://schemas.openxmlformats.org/officeDocument/2006/relationships/image" Target="../media/image20.png"/><Relationship Id="rId5" Type="http://schemas.openxmlformats.org/officeDocument/2006/relationships/hyperlink" Target="https://www.calltouch.ru/blog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Relationship Id="rId4" Type="http://schemas.openxmlformats.org/officeDocument/2006/relationships/hyperlink" Target="https://www.calltouch.ru/blog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calltouch.ru/blog/test-marketolog-vs-iskusstvennyj-intellekt-soyuzniki-ili-konkurenty/" TargetMode="External"/><Relationship Id="rId4" Type="http://schemas.openxmlformats.org/officeDocument/2006/relationships/image" Target="../media/image38.png"/><Relationship Id="rId5" Type="http://schemas.openxmlformats.org/officeDocument/2006/relationships/hyperlink" Target="https://www.calltouch.ru/blog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calltouch.ru/tests5/korol-vecherinok-superprodavan-ili-bezumnyy-krieytor-kto-vy-v-novogodnem-didzhitale-2021/" TargetMode="External"/><Relationship Id="rId4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promo.calltouch.ru/happynew24" TargetMode="External"/><Relationship Id="rId4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youtube.com/watch?v=46y-896R-Pw&amp;list=PLVnIv8t7PZuG68C59ScjsoX9yvUUSyI73" TargetMode="External"/><Relationship Id="rId4" Type="http://schemas.openxmlformats.org/officeDocument/2006/relationships/image" Target="../media/image37.png"/><Relationship Id="rId5" Type="http://schemas.openxmlformats.org/officeDocument/2006/relationships/hyperlink" Target="https://www.youtube.com/@CalltouchRu/podcast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presentation/d/1_cYhZod6upcXoPOPmKrhW4k6OoYTVGkax3sJs97_oQQ/edit#slide=id.gb8ed581e51_0_0" TargetMode="External"/><Relationship Id="rId4" Type="http://schemas.openxmlformats.org/officeDocument/2006/relationships/hyperlink" Target="https://youtu.be/fSsGmmytul8?si=bdcz39xVUa_GVWb1" TargetMode="External"/><Relationship Id="rId5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instagram.com/calltouch.ru/" TargetMode="Externa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B0CB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3"/>
          <p:cNvSpPr txBox="1"/>
          <p:nvPr>
            <p:ph idx="3" type="body"/>
          </p:nvPr>
        </p:nvSpPr>
        <p:spPr>
          <a:xfrm>
            <a:off x="627631" y="3940400"/>
            <a:ext cx="3504753" cy="760939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23" name="Google Shape;323;p43"/>
          <p:cNvSpPr txBox="1"/>
          <p:nvPr>
            <p:ph type="title"/>
          </p:nvPr>
        </p:nvSpPr>
        <p:spPr>
          <a:xfrm>
            <a:off x="627631" y="1481329"/>
            <a:ext cx="5528058" cy="2180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</a:pP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Медиа-кит</a:t>
            </a:r>
            <a:b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Calltouch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24" name="Google Shape;324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1" l="0" r="0" t="52"/>
          <a:stretch/>
        </p:blipFill>
        <p:spPr>
          <a:xfrm rot="1206816">
            <a:off x="3619924" y="-315829"/>
            <a:ext cx="6834008" cy="6826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2"/>
          <p:cNvSpPr txBox="1"/>
          <p:nvPr/>
        </p:nvSpPr>
        <p:spPr>
          <a:xfrm>
            <a:off x="610790" y="2631135"/>
            <a:ext cx="4488747" cy="165895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F28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5654" l="0" r="0" t="5654"/>
          <a:stretch/>
        </p:blipFill>
        <p:spPr>
          <a:xfrm>
            <a:off x="751475" y="1086055"/>
            <a:ext cx="1451319" cy="2997000"/>
          </a:xfrm>
          <a:prstGeom prst="roundRect">
            <a:avLst>
              <a:gd fmla="val 16667" name="adj"/>
            </a:avLst>
          </a:prstGeom>
          <a:noFill/>
          <a:ln cap="flat" cmpd="sng" w="127000">
            <a:solidFill>
              <a:srgbClr val="1F282C"/>
            </a:solidFill>
            <a:prstDash val="solid"/>
            <a:round/>
            <a:headEnd len="sm" w="sm" type="none"/>
            <a:tailEnd len="sm" w="sm" type="none"/>
          </a:ln>
          <a:effectLst>
            <a:outerShdw blurRad="596900" rotWithShape="0" algn="t" dir="5400000" dist="254000">
              <a:srgbClr val="000000">
                <a:alpha val="29803"/>
              </a:srgbClr>
            </a:outerShdw>
          </a:effectLst>
        </p:spPr>
      </p:pic>
      <p:pic>
        <p:nvPicPr>
          <p:cNvPr id="403" name="Google Shape;403;p5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2407" l="0" r="0" t="2408"/>
          <a:stretch/>
        </p:blipFill>
        <p:spPr>
          <a:xfrm>
            <a:off x="2776221" y="1086055"/>
            <a:ext cx="1451319" cy="2997000"/>
          </a:xfrm>
          <a:prstGeom prst="roundRect">
            <a:avLst>
              <a:gd fmla="val 16667" name="adj"/>
            </a:avLst>
          </a:prstGeom>
          <a:noFill/>
          <a:ln cap="flat" cmpd="sng" w="127000">
            <a:solidFill>
              <a:srgbClr val="1F282C"/>
            </a:solidFill>
            <a:prstDash val="solid"/>
            <a:round/>
            <a:headEnd len="sm" w="sm" type="none"/>
            <a:tailEnd len="sm" w="sm" type="none"/>
          </a:ln>
          <a:effectLst>
            <a:outerShdw blurRad="596900" rotWithShape="0" algn="t" dir="5400000" dist="254000">
              <a:srgbClr val="000000">
                <a:alpha val="29803"/>
              </a:srgbClr>
            </a:outerShdw>
          </a:effectLst>
        </p:spPr>
      </p:pic>
      <p:pic>
        <p:nvPicPr>
          <p:cNvPr id="404" name="Google Shape;404;p52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2407" l="0" r="0" t="2408"/>
          <a:stretch/>
        </p:blipFill>
        <p:spPr>
          <a:xfrm>
            <a:off x="4916461" y="1086055"/>
            <a:ext cx="1451319" cy="2997000"/>
          </a:xfrm>
          <a:prstGeom prst="roundRect">
            <a:avLst>
              <a:gd fmla="val 16667" name="adj"/>
            </a:avLst>
          </a:prstGeom>
          <a:noFill/>
          <a:ln cap="flat" cmpd="sng" w="127000">
            <a:solidFill>
              <a:srgbClr val="1F282C"/>
            </a:solidFill>
            <a:prstDash val="solid"/>
            <a:round/>
            <a:headEnd len="sm" w="sm" type="none"/>
            <a:tailEnd len="sm" w="sm" type="none"/>
          </a:ln>
          <a:effectLst>
            <a:outerShdw blurRad="596900" rotWithShape="0" algn="t" dir="5400000" dist="254000">
              <a:srgbClr val="000000">
                <a:alpha val="29803"/>
              </a:srgbClr>
            </a:outerShdw>
          </a:effectLst>
        </p:spPr>
      </p:pic>
      <p:pic>
        <p:nvPicPr>
          <p:cNvPr id="405" name="Google Shape;405;p52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2407" l="0" r="0" t="2408"/>
          <a:stretch/>
        </p:blipFill>
        <p:spPr>
          <a:xfrm>
            <a:off x="6994333" y="1086055"/>
            <a:ext cx="1451319" cy="2997000"/>
          </a:xfrm>
          <a:prstGeom prst="roundRect">
            <a:avLst>
              <a:gd fmla="val 16667" name="adj"/>
            </a:avLst>
          </a:prstGeom>
          <a:noFill/>
          <a:ln cap="flat" cmpd="sng" w="127000">
            <a:solidFill>
              <a:srgbClr val="1F282C"/>
            </a:solidFill>
            <a:prstDash val="solid"/>
            <a:round/>
            <a:headEnd len="sm" w="sm" type="none"/>
            <a:tailEnd len="sm" w="sm" type="none"/>
          </a:ln>
          <a:effectLst>
            <a:outerShdw blurRad="596900" rotWithShape="0" algn="t" dir="5400000" dist="254000">
              <a:srgbClr val="000000">
                <a:alpha val="29803"/>
              </a:srgbClr>
            </a:outerShdw>
          </a:effectLst>
        </p:spPr>
      </p:pic>
      <p:sp>
        <p:nvSpPr>
          <p:cNvPr id="406" name="Google Shape;406;p52"/>
          <p:cNvSpPr txBox="1"/>
          <p:nvPr/>
        </p:nvSpPr>
        <p:spPr>
          <a:xfrm>
            <a:off x="4572000" y="5005000"/>
            <a:ext cx="4572000" cy="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700"/>
              <a:buFont typeface="Arial"/>
              <a:buNone/>
            </a:pPr>
            <a:r>
              <a:rPr b="0" i="1" lang="ru" sz="7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rPr>
              <a:t>*«Instagram» и «Facebook» — продукты компании Meta, деятельность которых запрещена на территории РФ</a:t>
            </a:r>
            <a:endParaRPr b="0" i="1" sz="700" u="none" cap="none" strike="noStrike">
              <a:solidFill>
                <a:srgbClr val="1F28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2"/>
          <p:cNvSpPr txBox="1"/>
          <p:nvPr/>
        </p:nvSpPr>
        <p:spPr>
          <a:xfrm>
            <a:off x="751475" y="616250"/>
            <a:ext cx="34413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900"/>
              <a:buFont typeface="Arial"/>
              <a:buNone/>
            </a:pPr>
            <a:r>
              <a:rPr i="1" lang="ru" sz="900" u="none" cap="none" strike="noStrike">
                <a:solidFill>
                  <a:srgbClr val="24B0CB"/>
                </a:solidFill>
                <a:latin typeface="Montserrat"/>
                <a:ea typeface="Montserrat"/>
                <a:cs typeface="Montserrat"/>
                <a:sym typeface="Montserrat"/>
              </a:rPr>
              <a:t>*Нажмите на изображение, чтобы перейти в соцсеть </a:t>
            </a:r>
            <a:endParaRPr sz="500">
              <a:solidFill>
                <a:srgbClr val="24B0C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08" name="Google Shape;408;p52"/>
          <p:cNvCxnSpPr/>
          <p:nvPr/>
        </p:nvCxnSpPr>
        <p:spPr>
          <a:xfrm>
            <a:off x="7837775" y="352100"/>
            <a:ext cx="824400" cy="24300"/>
          </a:xfrm>
          <a:prstGeom prst="straightConnector1">
            <a:avLst/>
          </a:prstGeom>
          <a:noFill/>
          <a:ln cap="flat" cmpd="sng" w="2286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3"/>
          <p:cNvSpPr txBox="1"/>
          <p:nvPr/>
        </p:nvSpPr>
        <p:spPr>
          <a:xfrm>
            <a:off x="581948" y="1927375"/>
            <a:ext cx="2591100" cy="12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2500"/>
              <a:buFont typeface="Arial"/>
              <a:buNone/>
            </a:pPr>
            <a:r>
              <a:rPr i="0" lang="ru" sz="2500" u="none" cap="none" strike="noStrike">
                <a:solidFill>
                  <a:srgbClr val="1F282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Размещение логотипа</a:t>
            </a:r>
            <a:endParaRPr sz="5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2500"/>
              <a:buFont typeface="Arial"/>
              <a:buNone/>
            </a:pPr>
            <a:r>
              <a:rPr i="0" lang="ru" sz="2500" u="none" cap="none" strike="noStrike">
                <a:solidFill>
                  <a:srgbClr val="1F282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 лендинге мероприятия</a:t>
            </a:r>
            <a:endParaRPr i="0" sz="2500" u="none" cap="none" strike="noStrike">
              <a:solidFill>
                <a:srgbClr val="1F282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414" name="Google Shape;414;p53"/>
          <p:cNvGrpSpPr/>
          <p:nvPr/>
        </p:nvGrpSpPr>
        <p:grpSpPr>
          <a:xfrm>
            <a:off x="3633838" y="1069288"/>
            <a:ext cx="4929134" cy="318279"/>
            <a:chOff x="9572395" y="2942087"/>
            <a:chExt cx="13182830" cy="848745"/>
          </a:xfrm>
        </p:grpSpPr>
        <p:sp>
          <p:nvSpPr>
            <p:cNvPr id="415" name="Google Shape;415;p53"/>
            <p:cNvSpPr/>
            <p:nvPr/>
          </p:nvSpPr>
          <p:spPr>
            <a:xfrm>
              <a:off x="9572395" y="2942087"/>
              <a:ext cx="13182830" cy="565830"/>
            </a:xfrm>
            <a:prstGeom prst="roundRect">
              <a:avLst>
                <a:gd fmla="val 50000" name="adj"/>
              </a:avLst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53"/>
            <p:cNvSpPr/>
            <p:nvPr/>
          </p:nvSpPr>
          <p:spPr>
            <a:xfrm>
              <a:off x="9585043" y="3225002"/>
              <a:ext cx="13168936" cy="565830"/>
            </a:xfrm>
            <a:prstGeom prst="rect">
              <a:avLst/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3"/>
            <p:cNvSpPr/>
            <p:nvPr/>
          </p:nvSpPr>
          <p:spPr>
            <a:xfrm>
              <a:off x="13360401" y="3099428"/>
              <a:ext cx="4728540" cy="291946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53"/>
            <p:cNvSpPr/>
            <p:nvPr/>
          </p:nvSpPr>
          <p:spPr>
            <a:xfrm>
              <a:off x="9853452" y="3142380"/>
              <a:ext cx="208774" cy="208774"/>
            </a:xfrm>
            <a:prstGeom prst="ellipse">
              <a:avLst/>
            </a:prstGeom>
            <a:solidFill>
              <a:srgbClr val="CA75ED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53"/>
            <p:cNvSpPr/>
            <p:nvPr/>
          </p:nvSpPr>
          <p:spPr>
            <a:xfrm>
              <a:off x="10187391" y="3142380"/>
              <a:ext cx="208774" cy="208774"/>
            </a:xfrm>
            <a:prstGeom prst="ellipse">
              <a:avLst/>
            </a:prstGeom>
            <a:solidFill>
              <a:srgbClr val="F2C43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53"/>
            <p:cNvSpPr/>
            <p:nvPr/>
          </p:nvSpPr>
          <p:spPr>
            <a:xfrm>
              <a:off x="10521333" y="3142380"/>
              <a:ext cx="208774" cy="208774"/>
            </a:xfrm>
            <a:prstGeom prst="ellipse">
              <a:avLst/>
            </a:prstGeom>
            <a:solidFill>
              <a:srgbClr val="3DAFCC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1" name="Google Shape;42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8101" y="1356584"/>
            <a:ext cx="4923939" cy="2519224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3"/>
          <p:cNvSpPr txBox="1"/>
          <p:nvPr/>
        </p:nvSpPr>
        <p:spPr>
          <a:xfrm>
            <a:off x="3633838" y="3987649"/>
            <a:ext cx="1514924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*Пример</a:t>
            </a:r>
            <a:endParaRPr sz="500"/>
          </a:p>
        </p:txBody>
      </p:sp>
      <p:cxnSp>
        <p:nvCxnSpPr>
          <p:cNvPr id="423" name="Google Shape;423;p53"/>
          <p:cNvCxnSpPr/>
          <p:nvPr/>
        </p:nvCxnSpPr>
        <p:spPr>
          <a:xfrm>
            <a:off x="7837775" y="352100"/>
            <a:ext cx="824400" cy="24300"/>
          </a:xfrm>
          <a:prstGeom prst="straightConnector1">
            <a:avLst/>
          </a:prstGeom>
          <a:noFill/>
          <a:ln cap="flat" cmpd="sng" w="2286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4"/>
          <p:cNvSpPr txBox="1"/>
          <p:nvPr/>
        </p:nvSpPr>
        <p:spPr>
          <a:xfrm>
            <a:off x="648625" y="1811376"/>
            <a:ext cx="26469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800"/>
              <a:buFont typeface="Arial"/>
              <a:buNone/>
            </a:pPr>
            <a:r>
              <a:rPr i="0" lang="ru" sz="2500" u="none" cap="none" strike="noStrike">
                <a:solidFill>
                  <a:srgbClr val="1F282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Размещение</a:t>
            </a:r>
            <a:r>
              <a:rPr i="0" lang="ru" sz="2500" u="none" cap="none" strike="noStrike">
                <a:solidFill>
                  <a:srgbClr val="1F282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в календаре мероприятий</a:t>
            </a:r>
            <a:endParaRPr i="0" sz="2500" u="none" cap="none" strike="noStrike">
              <a:solidFill>
                <a:srgbClr val="1F282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429" name="Google Shape;429;p54"/>
          <p:cNvGrpSpPr/>
          <p:nvPr/>
        </p:nvGrpSpPr>
        <p:grpSpPr>
          <a:xfrm>
            <a:off x="3633838" y="1069288"/>
            <a:ext cx="4929134" cy="318279"/>
            <a:chOff x="9572395" y="2942087"/>
            <a:chExt cx="13182830" cy="848745"/>
          </a:xfrm>
        </p:grpSpPr>
        <p:sp>
          <p:nvSpPr>
            <p:cNvPr id="430" name="Google Shape;430;p54"/>
            <p:cNvSpPr/>
            <p:nvPr/>
          </p:nvSpPr>
          <p:spPr>
            <a:xfrm>
              <a:off x="9572395" y="2942087"/>
              <a:ext cx="13182830" cy="565830"/>
            </a:xfrm>
            <a:prstGeom prst="roundRect">
              <a:avLst>
                <a:gd fmla="val 50000" name="adj"/>
              </a:avLst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54"/>
            <p:cNvSpPr/>
            <p:nvPr/>
          </p:nvSpPr>
          <p:spPr>
            <a:xfrm>
              <a:off x="9585043" y="3225002"/>
              <a:ext cx="13168936" cy="565830"/>
            </a:xfrm>
            <a:prstGeom prst="rect">
              <a:avLst/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54"/>
            <p:cNvSpPr/>
            <p:nvPr/>
          </p:nvSpPr>
          <p:spPr>
            <a:xfrm>
              <a:off x="13360401" y="3099428"/>
              <a:ext cx="4728540" cy="291946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54"/>
            <p:cNvSpPr/>
            <p:nvPr/>
          </p:nvSpPr>
          <p:spPr>
            <a:xfrm>
              <a:off x="9853452" y="3142380"/>
              <a:ext cx="208774" cy="208774"/>
            </a:xfrm>
            <a:prstGeom prst="ellipse">
              <a:avLst/>
            </a:prstGeom>
            <a:solidFill>
              <a:srgbClr val="CA75ED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54"/>
            <p:cNvSpPr/>
            <p:nvPr/>
          </p:nvSpPr>
          <p:spPr>
            <a:xfrm>
              <a:off x="10187391" y="3142380"/>
              <a:ext cx="208774" cy="208774"/>
            </a:xfrm>
            <a:prstGeom prst="ellipse">
              <a:avLst/>
            </a:prstGeom>
            <a:solidFill>
              <a:srgbClr val="F2C43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54"/>
            <p:cNvSpPr/>
            <p:nvPr/>
          </p:nvSpPr>
          <p:spPr>
            <a:xfrm>
              <a:off x="10521333" y="3142380"/>
              <a:ext cx="208774" cy="208774"/>
            </a:xfrm>
            <a:prstGeom prst="ellipse">
              <a:avLst/>
            </a:prstGeom>
            <a:solidFill>
              <a:srgbClr val="3DAFCC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6" name="Google Shape;436;p5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8101" y="1366123"/>
            <a:ext cx="4923938" cy="289597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4"/>
          <p:cNvSpPr txBox="1"/>
          <p:nvPr/>
        </p:nvSpPr>
        <p:spPr>
          <a:xfrm>
            <a:off x="3638101" y="4346741"/>
            <a:ext cx="1514924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*Пример</a:t>
            </a:r>
            <a:endParaRPr sz="500"/>
          </a:p>
        </p:txBody>
      </p:sp>
      <p:sp>
        <p:nvSpPr>
          <p:cNvPr id="438" name="Google Shape;438;p54"/>
          <p:cNvSpPr/>
          <p:nvPr/>
        </p:nvSpPr>
        <p:spPr>
          <a:xfrm>
            <a:off x="3633838" y="4517951"/>
            <a:ext cx="4572000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900"/>
              <a:buFont typeface="Arial"/>
              <a:buNone/>
            </a:pPr>
            <a:r>
              <a:rPr b="0" i="1" lang="ru" sz="9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rPr>
              <a:t>** Нажмите на изображение, чтобы посмотреть календарь мероприятий</a:t>
            </a:r>
            <a:endParaRPr sz="500">
              <a:solidFill>
                <a:srgbClr val="24B0CB"/>
              </a:solidFill>
            </a:endParaRPr>
          </a:p>
        </p:txBody>
      </p:sp>
      <p:cxnSp>
        <p:nvCxnSpPr>
          <p:cNvPr id="439" name="Google Shape;439;p54"/>
          <p:cNvCxnSpPr/>
          <p:nvPr/>
        </p:nvCxnSpPr>
        <p:spPr>
          <a:xfrm>
            <a:off x="7837775" y="352100"/>
            <a:ext cx="824400" cy="24300"/>
          </a:xfrm>
          <a:prstGeom prst="straightConnector1">
            <a:avLst/>
          </a:prstGeom>
          <a:noFill/>
          <a:ln cap="flat" cmpd="sng" w="2286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5"/>
          <p:cNvSpPr txBox="1"/>
          <p:nvPr/>
        </p:nvSpPr>
        <p:spPr>
          <a:xfrm>
            <a:off x="581498" y="1720075"/>
            <a:ext cx="25425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2500"/>
              <a:buFont typeface="Arial"/>
              <a:buNone/>
            </a:pPr>
            <a:r>
              <a:rPr i="0" lang="ru" sz="2500" u="none" cap="none" strike="noStrike">
                <a:solidFill>
                  <a:srgbClr val="1F282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Размещение в маркетплейсе</a:t>
            </a:r>
            <a:endParaRPr i="0" sz="2500" u="none" cap="none" strike="noStrike">
              <a:solidFill>
                <a:srgbClr val="1F282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445" name="Google Shape;445;p55"/>
          <p:cNvGrpSpPr/>
          <p:nvPr/>
        </p:nvGrpSpPr>
        <p:grpSpPr>
          <a:xfrm>
            <a:off x="3633838" y="1069288"/>
            <a:ext cx="4929134" cy="318279"/>
            <a:chOff x="9572395" y="2942087"/>
            <a:chExt cx="13182830" cy="848745"/>
          </a:xfrm>
        </p:grpSpPr>
        <p:sp>
          <p:nvSpPr>
            <p:cNvPr id="446" name="Google Shape;446;p55"/>
            <p:cNvSpPr/>
            <p:nvPr/>
          </p:nvSpPr>
          <p:spPr>
            <a:xfrm>
              <a:off x="9572395" y="2942087"/>
              <a:ext cx="13182830" cy="565830"/>
            </a:xfrm>
            <a:prstGeom prst="roundRect">
              <a:avLst>
                <a:gd fmla="val 50000" name="adj"/>
              </a:avLst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55"/>
            <p:cNvSpPr/>
            <p:nvPr/>
          </p:nvSpPr>
          <p:spPr>
            <a:xfrm>
              <a:off x="9585043" y="3225002"/>
              <a:ext cx="13168936" cy="565830"/>
            </a:xfrm>
            <a:prstGeom prst="rect">
              <a:avLst/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55"/>
            <p:cNvSpPr/>
            <p:nvPr/>
          </p:nvSpPr>
          <p:spPr>
            <a:xfrm>
              <a:off x="13360401" y="3099428"/>
              <a:ext cx="4728540" cy="291946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55"/>
            <p:cNvSpPr/>
            <p:nvPr/>
          </p:nvSpPr>
          <p:spPr>
            <a:xfrm>
              <a:off x="9853452" y="3142380"/>
              <a:ext cx="208774" cy="208774"/>
            </a:xfrm>
            <a:prstGeom prst="ellipse">
              <a:avLst/>
            </a:prstGeom>
            <a:solidFill>
              <a:srgbClr val="CA75ED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55"/>
            <p:cNvSpPr/>
            <p:nvPr/>
          </p:nvSpPr>
          <p:spPr>
            <a:xfrm>
              <a:off x="10187391" y="3142380"/>
              <a:ext cx="208774" cy="208774"/>
            </a:xfrm>
            <a:prstGeom prst="ellipse">
              <a:avLst/>
            </a:prstGeom>
            <a:solidFill>
              <a:srgbClr val="F2C43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55"/>
            <p:cNvSpPr/>
            <p:nvPr/>
          </p:nvSpPr>
          <p:spPr>
            <a:xfrm>
              <a:off x="10521333" y="3142380"/>
              <a:ext cx="208774" cy="208774"/>
            </a:xfrm>
            <a:prstGeom prst="ellipse">
              <a:avLst/>
            </a:prstGeom>
            <a:solidFill>
              <a:srgbClr val="3DAFCC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52" name="Google Shape;452;p5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8101" y="1362332"/>
            <a:ext cx="4923938" cy="2903551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5"/>
          <p:cNvSpPr txBox="1"/>
          <p:nvPr/>
        </p:nvSpPr>
        <p:spPr>
          <a:xfrm>
            <a:off x="3638101" y="4346741"/>
            <a:ext cx="1514924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*Пример</a:t>
            </a:r>
            <a:endParaRPr sz="500"/>
          </a:p>
        </p:txBody>
      </p:sp>
      <p:sp>
        <p:nvSpPr>
          <p:cNvPr id="454" name="Google Shape;454;p55"/>
          <p:cNvSpPr/>
          <p:nvPr/>
        </p:nvSpPr>
        <p:spPr>
          <a:xfrm>
            <a:off x="581501" y="2488375"/>
            <a:ext cx="2023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</a:pPr>
            <a:r>
              <a:rPr i="1" lang="ru" sz="12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Сессии в месяц: 2035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</a:pPr>
            <a:r>
              <a:rPr b="0" i="1" lang="ru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5"/>
          <p:cNvSpPr/>
          <p:nvPr/>
        </p:nvSpPr>
        <p:spPr>
          <a:xfrm>
            <a:off x="3633838" y="4517951"/>
            <a:ext cx="4572000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900"/>
              <a:buFont typeface="Arial"/>
              <a:buNone/>
            </a:pPr>
            <a:r>
              <a:rPr b="0" i="1" lang="ru" sz="9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rPr>
              <a:t>** Нажмите на изображение, чтобы посмотреть маркетплейс</a:t>
            </a:r>
            <a:endParaRPr b="0" i="1" sz="900" u="none" cap="none" strike="noStrike">
              <a:solidFill>
                <a:srgbClr val="24B0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6" name="Google Shape;456;p55"/>
          <p:cNvCxnSpPr/>
          <p:nvPr/>
        </p:nvCxnSpPr>
        <p:spPr>
          <a:xfrm>
            <a:off x="7837775" y="352100"/>
            <a:ext cx="824400" cy="24300"/>
          </a:xfrm>
          <a:prstGeom prst="straightConnector1">
            <a:avLst/>
          </a:prstGeom>
          <a:noFill/>
          <a:ln cap="flat" cmpd="sng" w="2286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6"/>
          <p:cNvSpPr txBox="1"/>
          <p:nvPr>
            <p:ph type="title"/>
          </p:nvPr>
        </p:nvSpPr>
        <p:spPr>
          <a:xfrm>
            <a:off x="531180" y="2228820"/>
            <a:ext cx="61452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</a:pP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Платные опции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62" name="Google Shape;462;p56"/>
          <p:cNvPicPr preferRelativeResize="0"/>
          <p:nvPr/>
        </p:nvPicPr>
        <p:blipFill rotWithShape="1">
          <a:blip r:embed="rId3">
            <a:alphaModFix/>
          </a:blip>
          <a:srcRect b="0" l="25" r="24" t="0"/>
          <a:stretch/>
        </p:blipFill>
        <p:spPr>
          <a:xfrm>
            <a:off x="5026486" y="0"/>
            <a:ext cx="6068837" cy="607113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56"/>
          <p:cNvSpPr txBox="1"/>
          <p:nvPr/>
        </p:nvSpPr>
        <p:spPr>
          <a:xfrm>
            <a:off x="562169" y="2816274"/>
            <a:ext cx="5549126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i="1" lang="ru" sz="12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(*стоимость опций указана без учета НДС)</a:t>
            </a:r>
            <a:endParaRPr i="0" sz="12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3838" y="1328565"/>
            <a:ext cx="4928668" cy="3092991"/>
          </a:xfrm>
          <a:prstGeom prst="roundRect">
            <a:avLst>
              <a:gd fmla="val 3924" name="adj"/>
            </a:avLst>
          </a:prstGeom>
          <a:noFill/>
          <a:ln>
            <a:noFill/>
          </a:ln>
        </p:spPr>
      </p:pic>
      <p:sp>
        <p:nvSpPr>
          <p:cNvPr id="469" name="Google Shape;469;p57"/>
          <p:cNvSpPr txBox="1"/>
          <p:nvPr/>
        </p:nvSpPr>
        <p:spPr>
          <a:xfrm>
            <a:off x="610791" y="1900285"/>
            <a:ext cx="29097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3000"/>
              <a:buFont typeface="Arial"/>
              <a:buNone/>
            </a:pPr>
            <a:r>
              <a:rPr i="0" lang="ru" sz="2600" u="none" cap="none" strike="noStrike">
                <a:solidFill>
                  <a:srgbClr val="1F282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Email-рассылка</a:t>
            </a:r>
            <a:endParaRPr i="0" sz="2600" u="none" cap="none" strike="noStrike">
              <a:solidFill>
                <a:srgbClr val="1F282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70" name="Google Shape;470;p57"/>
          <p:cNvSpPr txBox="1"/>
          <p:nvPr/>
        </p:nvSpPr>
        <p:spPr>
          <a:xfrm>
            <a:off x="610791" y="2400775"/>
            <a:ext cx="28005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400"/>
              <a:buFont typeface="Arial"/>
              <a:buNone/>
            </a:pPr>
            <a:r>
              <a:rPr i="1" lang="ru" sz="14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База: 150 000 контактов.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400"/>
              <a:buFont typeface="Arial"/>
              <a:buNone/>
            </a:pPr>
            <a:r>
              <a:rPr i="1" lang="ru" sz="14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OR: 30%</a:t>
            </a:r>
            <a:endParaRPr i="1" sz="1400" u="none" cap="none" strike="noStrike">
              <a:solidFill>
                <a:srgbClr val="1F282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p57"/>
          <p:cNvSpPr/>
          <p:nvPr/>
        </p:nvSpPr>
        <p:spPr>
          <a:xfrm>
            <a:off x="610816" y="3023804"/>
            <a:ext cx="2909700" cy="522000"/>
          </a:xfrm>
          <a:prstGeom prst="roundRect">
            <a:avLst>
              <a:gd fmla="val 16667" name="adj"/>
            </a:avLst>
          </a:prstGeom>
          <a:solidFill>
            <a:srgbClr val="0594CD"/>
          </a:solidFill>
          <a:ln cap="flat" cmpd="sng" w="12700">
            <a:solidFill>
              <a:srgbClr val="0594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i="0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Стоимость: 70 000 </a:t>
            </a:r>
            <a:r>
              <a:rPr i="0" lang="ru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₽ (до НДС)</a:t>
            </a:r>
            <a:endParaRPr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500"/>
          </a:p>
        </p:txBody>
      </p:sp>
      <p:sp>
        <p:nvSpPr>
          <p:cNvPr id="472" name="Google Shape;472;p57"/>
          <p:cNvSpPr txBox="1"/>
          <p:nvPr/>
        </p:nvSpPr>
        <p:spPr>
          <a:xfrm>
            <a:off x="3633838" y="4468646"/>
            <a:ext cx="1514924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*Пример</a:t>
            </a:r>
            <a:endParaRPr sz="500"/>
          </a:p>
        </p:txBody>
      </p:sp>
      <p:grpSp>
        <p:nvGrpSpPr>
          <p:cNvPr id="473" name="Google Shape;473;p57"/>
          <p:cNvGrpSpPr/>
          <p:nvPr/>
        </p:nvGrpSpPr>
        <p:grpSpPr>
          <a:xfrm>
            <a:off x="3633838" y="1069288"/>
            <a:ext cx="4929134" cy="318279"/>
            <a:chOff x="9572395" y="2942087"/>
            <a:chExt cx="13182830" cy="848745"/>
          </a:xfrm>
        </p:grpSpPr>
        <p:sp>
          <p:nvSpPr>
            <p:cNvPr id="474" name="Google Shape;474;p57"/>
            <p:cNvSpPr/>
            <p:nvPr/>
          </p:nvSpPr>
          <p:spPr>
            <a:xfrm>
              <a:off x="9572395" y="2942087"/>
              <a:ext cx="13182830" cy="565830"/>
            </a:xfrm>
            <a:prstGeom prst="roundRect">
              <a:avLst>
                <a:gd fmla="val 50000" name="adj"/>
              </a:avLst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57"/>
            <p:cNvSpPr/>
            <p:nvPr/>
          </p:nvSpPr>
          <p:spPr>
            <a:xfrm>
              <a:off x="9585043" y="3225002"/>
              <a:ext cx="13168936" cy="565830"/>
            </a:xfrm>
            <a:prstGeom prst="rect">
              <a:avLst/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57"/>
            <p:cNvSpPr/>
            <p:nvPr/>
          </p:nvSpPr>
          <p:spPr>
            <a:xfrm>
              <a:off x="13360401" y="3099428"/>
              <a:ext cx="4728540" cy="291946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57"/>
            <p:cNvSpPr/>
            <p:nvPr/>
          </p:nvSpPr>
          <p:spPr>
            <a:xfrm>
              <a:off x="9853452" y="3142380"/>
              <a:ext cx="208774" cy="208774"/>
            </a:xfrm>
            <a:prstGeom prst="ellipse">
              <a:avLst/>
            </a:prstGeom>
            <a:solidFill>
              <a:srgbClr val="CA75ED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57"/>
            <p:cNvSpPr/>
            <p:nvPr/>
          </p:nvSpPr>
          <p:spPr>
            <a:xfrm>
              <a:off x="10187391" y="3142380"/>
              <a:ext cx="208774" cy="208774"/>
            </a:xfrm>
            <a:prstGeom prst="ellipse">
              <a:avLst/>
            </a:prstGeom>
            <a:solidFill>
              <a:srgbClr val="F2C43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57"/>
            <p:cNvSpPr/>
            <p:nvPr/>
          </p:nvSpPr>
          <p:spPr>
            <a:xfrm>
              <a:off x="10521333" y="3142380"/>
              <a:ext cx="208774" cy="208774"/>
            </a:xfrm>
            <a:prstGeom prst="ellipse">
              <a:avLst/>
            </a:prstGeom>
            <a:solidFill>
              <a:srgbClr val="3DAFCC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80" name="Google Shape;480;p57"/>
          <p:cNvCxnSpPr/>
          <p:nvPr/>
        </p:nvCxnSpPr>
        <p:spPr>
          <a:xfrm>
            <a:off x="7837775" y="352100"/>
            <a:ext cx="824400" cy="24300"/>
          </a:xfrm>
          <a:prstGeom prst="straightConnector1">
            <a:avLst/>
          </a:prstGeom>
          <a:noFill/>
          <a:ln cap="flat" cmpd="sng" w="2286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58"/>
          <p:cNvPicPr preferRelativeResize="0"/>
          <p:nvPr/>
        </p:nvPicPr>
        <p:blipFill rotWithShape="1">
          <a:blip r:embed="rId3">
            <a:alphaModFix/>
          </a:blip>
          <a:srcRect b="4872" l="0" r="0" t="10270"/>
          <a:stretch/>
        </p:blipFill>
        <p:spPr>
          <a:xfrm>
            <a:off x="3638567" y="1384168"/>
            <a:ext cx="4929134" cy="2614212"/>
          </a:xfrm>
          <a:prstGeom prst="roundRect">
            <a:avLst>
              <a:gd fmla="val 3924" name="adj"/>
            </a:avLst>
          </a:prstGeom>
          <a:noFill/>
          <a:ln>
            <a:noFill/>
          </a:ln>
        </p:spPr>
      </p:pic>
      <p:sp>
        <p:nvSpPr>
          <p:cNvPr id="486" name="Google Shape;486;p58"/>
          <p:cNvSpPr txBox="1"/>
          <p:nvPr/>
        </p:nvSpPr>
        <p:spPr>
          <a:xfrm>
            <a:off x="610791" y="1632231"/>
            <a:ext cx="29097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2500"/>
              <a:buFont typeface="Arial"/>
              <a:buNone/>
            </a:pPr>
            <a:r>
              <a:rPr i="0" lang="ru" sz="2300" u="none" cap="none" strike="noStrike">
                <a:solidFill>
                  <a:srgbClr val="1F282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Email-рассылка по базе мероприятий</a:t>
            </a:r>
            <a:endParaRPr i="0" sz="2300" u="none" cap="none" strike="noStrike">
              <a:solidFill>
                <a:srgbClr val="1F282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87" name="Google Shape;487;p58"/>
          <p:cNvSpPr txBox="1"/>
          <p:nvPr/>
        </p:nvSpPr>
        <p:spPr>
          <a:xfrm>
            <a:off x="610791" y="2659463"/>
            <a:ext cx="28005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400"/>
              <a:buFont typeface="Arial"/>
              <a:buNone/>
            </a:pPr>
            <a:r>
              <a:rPr i="1" lang="ru" sz="14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База: 70 000 контактов.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400"/>
              <a:buFont typeface="Arial"/>
              <a:buNone/>
            </a:pPr>
            <a:r>
              <a:rPr i="1" lang="ru" sz="14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OR: 30%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8" name="Google Shape;488;p58"/>
          <p:cNvSpPr/>
          <p:nvPr/>
        </p:nvSpPr>
        <p:spPr>
          <a:xfrm>
            <a:off x="610791" y="3268029"/>
            <a:ext cx="2909649" cy="521935"/>
          </a:xfrm>
          <a:prstGeom prst="roundRect">
            <a:avLst>
              <a:gd fmla="val 16667" name="adj"/>
            </a:avLst>
          </a:prstGeom>
          <a:solidFill>
            <a:srgbClr val="0594CD"/>
          </a:solidFill>
          <a:ln cap="flat" cmpd="sng" w="12700">
            <a:solidFill>
              <a:srgbClr val="0594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i="0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Стоимость: </a:t>
            </a:r>
            <a:r>
              <a:rPr i="0" lang="ru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50 000 ₽ (до НДС) </a:t>
            </a:r>
            <a:r>
              <a:rPr i="0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9" name="Google Shape;489;p58"/>
          <p:cNvSpPr txBox="1"/>
          <p:nvPr/>
        </p:nvSpPr>
        <p:spPr>
          <a:xfrm>
            <a:off x="3633838" y="4207167"/>
            <a:ext cx="1514924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*Пример</a:t>
            </a:r>
            <a:endParaRPr sz="500"/>
          </a:p>
        </p:txBody>
      </p:sp>
      <p:grpSp>
        <p:nvGrpSpPr>
          <p:cNvPr id="490" name="Google Shape;490;p58"/>
          <p:cNvGrpSpPr/>
          <p:nvPr/>
        </p:nvGrpSpPr>
        <p:grpSpPr>
          <a:xfrm>
            <a:off x="3633838" y="1069288"/>
            <a:ext cx="4929134" cy="318279"/>
            <a:chOff x="9572395" y="2942087"/>
            <a:chExt cx="13182830" cy="848745"/>
          </a:xfrm>
        </p:grpSpPr>
        <p:sp>
          <p:nvSpPr>
            <p:cNvPr id="491" name="Google Shape;491;p58"/>
            <p:cNvSpPr/>
            <p:nvPr/>
          </p:nvSpPr>
          <p:spPr>
            <a:xfrm>
              <a:off x="9572395" y="2942087"/>
              <a:ext cx="13182830" cy="565830"/>
            </a:xfrm>
            <a:prstGeom prst="roundRect">
              <a:avLst>
                <a:gd fmla="val 50000" name="adj"/>
              </a:avLst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58"/>
            <p:cNvSpPr/>
            <p:nvPr/>
          </p:nvSpPr>
          <p:spPr>
            <a:xfrm>
              <a:off x="9585043" y="3225002"/>
              <a:ext cx="13168936" cy="565830"/>
            </a:xfrm>
            <a:prstGeom prst="rect">
              <a:avLst/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58"/>
            <p:cNvSpPr/>
            <p:nvPr/>
          </p:nvSpPr>
          <p:spPr>
            <a:xfrm>
              <a:off x="13360401" y="3099428"/>
              <a:ext cx="4728540" cy="291946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58"/>
            <p:cNvSpPr/>
            <p:nvPr/>
          </p:nvSpPr>
          <p:spPr>
            <a:xfrm>
              <a:off x="9853452" y="3142380"/>
              <a:ext cx="208774" cy="208774"/>
            </a:xfrm>
            <a:prstGeom prst="ellipse">
              <a:avLst/>
            </a:prstGeom>
            <a:solidFill>
              <a:srgbClr val="CA75ED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58"/>
            <p:cNvSpPr/>
            <p:nvPr/>
          </p:nvSpPr>
          <p:spPr>
            <a:xfrm>
              <a:off x="10187391" y="3142380"/>
              <a:ext cx="208774" cy="208774"/>
            </a:xfrm>
            <a:prstGeom prst="ellipse">
              <a:avLst/>
            </a:prstGeom>
            <a:solidFill>
              <a:srgbClr val="F2C43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58"/>
            <p:cNvSpPr/>
            <p:nvPr/>
          </p:nvSpPr>
          <p:spPr>
            <a:xfrm>
              <a:off x="10521333" y="3142380"/>
              <a:ext cx="208774" cy="208774"/>
            </a:xfrm>
            <a:prstGeom prst="ellipse">
              <a:avLst/>
            </a:prstGeom>
            <a:solidFill>
              <a:srgbClr val="3DAFCC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97" name="Google Shape;497;p58"/>
          <p:cNvCxnSpPr/>
          <p:nvPr/>
        </p:nvCxnSpPr>
        <p:spPr>
          <a:xfrm>
            <a:off x="7837775" y="352100"/>
            <a:ext cx="824400" cy="24300"/>
          </a:xfrm>
          <a:prstGeom prst="straightConnector1">
            <a:avLst/>
          </a:prstGeom>
          <a:noFill/>
          <a:ln cap="flat" cmpd="sng" w="2286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59"/>
          <p:cNvGrpSpPr/>
          <p:nvPr/>
        </p:nvGrpSpPr>
        <p:grpSpPr>
          <a:xfrm>
            <a:off x="3633838" y="1069288"/>
            <a:ext cx="4929134" cy="318279"/>
            <a:chOff x="9572395" y="2942087"/>
            <a:chExt cx="13182830" cy="848745"/>
          </a:xfrm>
        </p:grpSpPr>
        <p:sp>
          <p:nvSpPr>
            <p:cNvPr id="503" name="Google Shape;503;p59"/>
            <p:cNvSpPr/>
            <p:nvPr/>
          </p:nvSpPr>
          <p:spPr>
            <a:xfrm>
              <a:off x="9572395" y="2942087"/>
              <a:ext cx="13182830" cy="565830"/>
            </a:xfrm>
            <a:prstGeom prst="roundRect">
              <a:avLst>
                <a:gd fmla="val 50000" name="adj"/>
              </a:avLst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59"/>
            <p:cNvSpPr/>
            <p:nvPr/>
          </p:nvSpPr>
          <p:spPr>
            <a:xfrm>
              <a:off x="9585043" y="3225002"/>
              <a:ext cx="13168936" cy="565830"/>
            </a:xfrm>
            <a:prstGeom prst="rect">
              <a:avLst/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59"/>
            <p:cNvSpPr/>
            <p:nvPr/>
          </p:nvSpPr>
          <p:spPr>
            <a:xfrm>
              <a:off x="13360401" y="3099428"/>
              <a:ext cx="4728540" cy="291946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59"/>
            <p:cNvSpPr/>
            <p:nvPr/>
          </p:nvSpPr>
          <p:spPr>
            <a:xfrm>
              <a:off x="9853452" y="3142380"/>
              <a:ext cx="208774" cy="208774"/>
            </a:xfrm>
            <a:prstGeom prst="ellipse">
              <a:avLst/>
            </a:prstGeom>
            <a:solidFill>
              <a:srgbClr val="CA75ED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59"/>
            <p:cNvSpPr/>
            <p:nvPr/>
          </p:nvSpPr>
          <p:spPr>
            <a:xfrm>
              <a:off x="10187391" y="3142380"/>
              <a:ext cx="208774" cy="208774"/>
            </a:xfrm>
            <a:prstGeom prst="ellipse">
              <a:avLst/>
            </a:prstGeom>
            <a:solidFill>
              <a:srgbClr val="F2C43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59"/>
            <p:cNvSpPr/>
            <p:nvPr/>
          </p:nvSpPr>
          <p:spPr>
            <a:xfrm>
              <a:off x="10521333" y="3142380"/>
              <a:ext cx="208774" cy="208774"/>
            </a:xfrm>
            <a:prstGeom prst="ellipse">
              <a:avLst/>
            </a:prstGeom>
            <a:solidFill>
              <a:srgbClr val="3DAFCC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09" name="Google Shape;50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3838" y="1387568"/>
            <a:ext cx="4929134" cy="2780537"/>
          </a:xfrm>
          <a:prstGeom prst="roundRect">
            <a:avLst>
              <a:gd fmla="val 3924" name="adj"/>
            </a:avLst>
          </a:prstGeom>
          <a:noFill/>
          <a:ln>
            <a:noFill/>
          </a:ln>
        </p:spPr>
      </p:pic>
      <p:sp>
        <p:nvSpPr>
          <p:cNvPr id="510" name="Google Shape;510;p59"/>
          <p:cNvSpPr txBox="1"/>
          <p:nvPr/>
        </p:nvSpPr>
        <p:spPr>
          <a:xfrm>
            <a:off x="610791" y="1632231"/>
            <a:ext cx="29097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2500"/>
              <a:buFont typeface="Arial"/>
              <a:buNone/>
            </a:pPr>
            <a:r>
              <a:rPr i="0" lang="ru" sz="2500" u="none" cap="none" strike="noStrike">
                <a:solidFill>
                  <a:srgbClr val="1F282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Email-рассылка по сегментам</a:t>
            </a:r>
            <a:endParaRPr i="0" sz="2500" u="none" cap="none" strike="noStrike">
              <a:solidFill>
                <a:srgbClr val="1F282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1" name="Google Shape;511;p59"/>
          <p:cNvSpPr txBox="1"/>
          <p:nvPr/>
        </p:nvSpPr>
        <p:spPr>
          <a:xfrm>
            <a:off x="610791" y="2403700"/>
            <a:ext cx="2800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400"/>
              <a:buFont typeface="Arial"/>
              <a:buNone/>
            </a:pPr>
            <a:r>
              <a:rPr i="1" lang="ru" sz="13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База: от 4 000 контактов.</a:t>
            </a:r>
            <a:endParaRPr sz="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i="1" sz="1300" u="none" cap="none" strike="noStrike">
              <a:solidFill>
                <a:srgbClr val="1F282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400"/>
              <a:buFont typeface="Arial"/>
              <a:buNone/>
            </a:pPr>
            <a:r>
              <a:rPr i="1" lang="ru" sz="13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Технические требования:</a:t>
            </a:r>
            <a:endParaRPr sz="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400"/>
              <a:buFont typeface="Arial"/>
              <a:buNone/>
            </a:pPr>
            <a:r>
              <a:rPr i="1" lang="ru" sz="13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Текст до 500 знаков + ссылка</a:t>
            </a:r>
            <a:endParaRPr sz="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2" name="Google Shape;512;p59"/>
          <p:cNvSpPr/>
          <p:nvPr/>
        </p:nvSpPr>
        <p:spPr>
          <a:xfrm>
            <a:off x="610816" y="3414170"/>
            <a:ext cx="2909700" cy="522000"/>
          </a:xfrm>
          <a:prstGeom prst="roundRect">
            <a:avLst>
              <a:gd fmla="val 16667" name="adj"/>
            </a:avLst>
          </a:prstGeom>
          <a:solidFill>
            <a:srgbClr val="0594CD"/>
          </a:solidFill>
          <a:ln cap="flat" cmpd="sng" w="12700">
            <a:solidFill>
              <a:srgbClr val="0594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i="0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Стоимость: </a:t>
            </a:r>
            <a:r>
              <a:rPr i="0" lang="ru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от 40 000 ₽ (до НДС) </a:t>
            </a:r>
            <a:endParaRPr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3" name="Google Shape;513;p59"/>
          <p:cNvSpPr txBox="1"/>
          <p:nvPr/>
        </p:nvSpPr>
        <p:spPr>
          <a:xfrm>
            <a:off x="3633838" y="4207167"/>
            <a:ext cx="1514924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*Пример</a:t>
            </a:r>
            <a:endParaRPr sz="500"/>
          </a:p>
        </p:txBody>
      </p:sp>
      <p:cxnSp>
        <p:nvCxnSpPr>
          <p:cNvPr id="514" name="Google Shape;514;p59"/>
          <p:cNvCxnSpPr/>
          <p:nvPr/>
        </p:nvCxnSpPr>
        <p:spPr>
          <a:xfrm>
            <a:off x="7837775" y="352100"/>
            <a:ext cx="824400" cy="24300"/>
          </a:xfrm>
          <a:prstGeom prst="straightConnector1">
            <a:avLst/>
          </a:prstGeom>
          <a:noFill/>
          <a:ln cap="flat" cmpd="sng" w="2286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0"/>
          <p:cNvSpPr txBox="1"/>
          <p:nvPr/>
        </p:nvSpPr>
        <p:spPr>
          <a:xfrm>
            <a:off x="416480" y="773430"/>
            <a:ext cx="5710000" cy="154305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5100"/>
              <a:buFont typeface="Arial"/>
              <a:buNone/>
            </a:pPr>
            <a:r>
              <a:rPr i="0" lang="ru" sz="4600" u="none" cap="none" strike="noStrike">
                <a:solidFill>
                  <a:srgbClr val="1F282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Cоциальные сети</a:t>
            </a:r>
            <a:endParaRPr i="0" sz="4600" u="none" cap="none" strike="noStrike">
              <a:solidFill>
                <a:srgbClr val="1F282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0" name="Google Shape;520;p60"/>
          <p:cNvSpPr txBox="1"/>
          <p:nvPr/>
        </p:nvSpPr>
        <p:spPr>
          <a:xfrm>
            <a:off x="416480" y="3227450"/>
            <a:ext cx="4601290" cy="773289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Технические требования: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i="1" lang="ru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Текст до 500 знаков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i="1" lang="ru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Баннер 1200х628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i="1" lang="ru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Ссылка с utm-меткой</a:t>
            </a:r>
            <a:endParaRPr i="1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1" name="Google Shape;521;p6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2407" l="0" r="0" t="2408"/>
          <a:stretch/>
        </p:blipFill>
        <p:spPr>
          <a:xfrm>
            <a:off x="6210758" y="635025"/>
            <a:ext cx="1875746" cy="3873450"/>
          </a:xfrm>
          <a:prstGeom prst="roundRect">
            <a:avLst>
              <a:gd fmla="val 16667" name="adj"/>
            </a:avLst>
          </a:prstGeom>
          <a:noFill/>
          <a:ln cap="flat" cmpd="sng" w="127000">
            <a:solidFill>
              <a:srgbClr val="1F282C"/>
            </a:solidFill>
            <a:prstDash val="solid"/>
            <a:round/>
            <a:headEnd len="sm" w="sm" type="none"/>
            <a:tailEnd len="sm" w="sm" type="none"/>
          </a:ln>
          <a:effectLst>
            <a:outerShdw blurRad="596900" rotWithShape="0" algn="t" dir="5400000" dist="254000">
              <a:srgbClr val="000000">
                <a:alpha val="29803"/>
              </a:srgbClr>
            </a:outerShdw>
          </a:effectLst>
        </p:spPr>
      </p:pic>
      <p:sp>
        <p:nvSpPr>
          <p:cNvPr id="522" name="Google Shape;522;p60"/>
          <p:cNvSpPr txBox="1"/>
          <p:nvPr/>
        </p:nvSpPr>
        <p:spPr>
          <a:xfrm>
            <a:off x="6210758" y="4692499"/>
            <a:ext cx="1666417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*Пример рекламного поста</a:t>
            </a:r>
            <a:endParaRPr sz="500"/>
          </a:p>
        </p:txBody>
      </p:sp>
      <p:sp>
        <p:nvSpPr>
          <p:cNvPr id="523" name="Google Shape;523;p60"/>
          <p:cNvSpPr/>
          <p:nvPr/>
        </p:nvSpPr>
        <p:spPr>
          <a:xfrm>
            <a:off x="416480" y="2571750"/>
            <a:ext cx="2909649" cy="521935"/>
          </a:xfrm>
          <a:prstGeom prst="roundRect">
            <a:avLst>
              <a:gd fmla="val 16667" name="adj"/>
            </a:avLst>
          </a:prstGeom>
          <a:solidFill>
            <a:srgbClr val="0594CD"/>
          </a:solidFill>
          <a:ln cap="flat" cmpd="sng" w="12700">
            <a:solidFill>
              <a:srgbClr val="0594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i="0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Стоимость: </a:t>
            </a:r>
            <a:r>
              <a:rPr i="0" lang="ru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от 30 000 ₽ (до НДС) </a:t>
            </a:r>
            <a:r>
              <a:rPr i="0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24" name="Google Shape;524;p60"/>
          <p:cNvCxnSpPr/>
          <p:nvPr/>
        </p:nvCxnSpPr>
        <p:spPr>
          <a:xfrm>
            <a:off x="7837775" y="352100"/>
            <a:ext cx="824400" cy="24300"/>
          </a:xfrm>
          <a:prstGeom prst="straightConnector1">
            <a:avLst/>
          </a:prstGeom>
          <a:noFill/>
          <a:ln cap="flat" cmpd="sng" w="2286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1"/>
          <p:cNvSpPr txBox="1"/>
          <p:nvPr/>
        </p:nvSpPr>
        <p:spPr>
          <a:xfrm>
            <a:off x="610790" y="2631135"/>
            <a:ext cx="4488747" cy="1658951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F28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6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5654" l="0" r="0" t="5654"/>
          <a:stretch/>
        </p:blipFill>
        <p:spPr>
          <a:xfrm>
            <a:off x="751475" y="1086055"/>
            <a:ext cx="1451319" cy="2997000"/>
          </a:xfrm>
          <a:prstGeom prst="roundRect">
            <a:avLst>
              <a:gd fmla="val 16667" name="adj"/>
            </a:avLst>
          </a:prstGeom>
          <a:noFill/>
          <a:ln cap="flat" cmpd="sng" w="127000">
            <a:solidFill>
              <a:srgbClr val="1F282C"/>
            </a:solidFill>
            <a:prstDash val="solid"/>
            <a:round/>
            <a:headEnd len="sm" w="sm" type="none"/>
            <a:tailEnd len="sm" w="sm" type="none"/>
          </a:ln>
          <a:effectLst>
            <a:outerShdw blurRad="596900" rotWithShape="0" algn="t" dir="5400000" dist="254000">
              <a:srgbClr val="000000">
                <a:alpha val="29803"/>
              </a:srgbClr>
            </a:outerShdw>
          </a:effectLst>
        </p:spPr>
      </p:pic>
      <p:pic>
        <p:nvPicPr>
          <p:cNvPr id="531" name="Google Shape;531;p6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2407" l="0" r="0" t="2408"/>
          <a:stretch/>
        </p:blipFill>
        <p:spPr>
          <a:xfrm>
            <a:off x="2776221" y="1086055"/>
            <a:ext cx="1451400" cy="2997000"/>
          </a:xfrm>
          <a:prstGeom prst="roundRect">
            <a:avLst>
              <a:gd fmla="val 16667" name="adj"/>
            </a:avLst>
          </a:prstGeom>
          <a:noFill/>
          <a:ln cap="flat" cmpd="sng" w="127000">
            <a:solidFill>
              <a:srgbClr val="1F282C"/>
            </a:solidFill>
            <a:prstDash val="solid"/>
            <a:round/>
            <a:headEnd len="sm" w="sm" type="none"/>
            <a:tailEnd len="sm" w="sm" type="none"/>
          </a:ln>
          <a:effectLst>
            <a:outerShdw blurRad="596900" rotWithShape="0" algn="t" dir="5400000" dist="254000">
              <a:srgbClr val="000000">
                <a:alpha val="29803"/>
              </a:srgbClr>
            </a:outerShdw>
          </a:effectLst>
        </p:spPr>
      </p:pic>
      <p:pic>
        <p:nvPicPr>
          <p:cNvPr id="532" name="Google Shape;532;p61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2407" l="0" r="0" t="2408"/>
          <a:stretch/>
        </p:blipFill>
        <p:spPr>
          <a:xfrm>
            <a:off x="4916461" y="1086055"/>
            <a:ext cx="1451319" cy="2997000"/>
          </a:xfrm>
          <a:prstGeom prst="roundRect">
            <a:avLst>
              <a:gd fmla="val 16667" name="adj"/>
            </a:avLst>
          </a:prstGeom>
          <a:noFill/>
          <a:ln cap="flat" cmpd="sng" w="127000">
            <a:solidFill>
              <a:srgbClr val="1F282C"/>
            </a:solidFill>
            <a:prstDash val="solid"/>
            <a:round/>
            <a:headEnd len="sm" w="sm" type="none"/>
            <a:tailEnd len="sm" w="sm" type="none"/>
          </a:ln>
          <a:effectLst>
            <a:outerShdw blurRad="596900" rotWithShape="0" algn="t" dir="5400000" dist="254000">
              <a:srgbClr val="000000">
                <a:alpha val="29803"/>
              </a:srgbClr>
            </a:outerShdw>
          </a:effectLst>
        </p:spPr>
      </p:pic>
      <p:pic>
        <p:nvPicPr>
          <p:cNvPr id="533" name="Google Shape;533;p61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2407" l="0" r="0" t="2408"/>
          <a:stretch/>
        </p:blipFill>
        <p:spPr>
          <a:xfrm>
            <a:off x="6994333" y="1086055"/>
            <a:ext cx="1451319" cy="2997000"/>
          </a:xfrm>
          <a:prstGeom prst="roundRect">
            <a:avLst>
              <a:gd fmla="val 16667" name="adj"/>
            </a:avLst>
          </a:prstGeom>
          <a:noFill/>
          <a:ln cap="flat" cmpd="sng" w="127000">
            <a:solidFill>
              <a:srgbClr val="1F282C"/>
            </a:solidFill>
            <a:prstDash val="solid"/>
            <a:round/>
            <a:headEnd len="sm" w="sm" type="none"/>
            <a:tailEnd len="sm" w="sm" type="none"/>
          </a:ln>
          <a:effectLst>
            <a:outerShdw blurRad="596900" rotWithShape="0" algn="t" dir="5400000" dist="254000">
              <a:srgbClr val="000000">
                <a:alpha val="29803"/>
              </a:srgbClr>
            </a:outerShdw>
          </a:effectLst>
        </p:spPr>
      </p:pic>
      <p:sp>
        <p:nvSpPr>
          <p:cNvPr id="534" name="Google Shape;534;p61"/>
          <p:cNvSpPr txBox="1"/>
          <p:nvPr/>
        </p:nvSpPr>
        <p:spPr>
          <a:xfrm>
            <a:off x="4572000" y="5005000"/>
            <a:ext cx="4572000" cy="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700"/>
              <a:buFont typeface="Arial"/>
              <a:buNone/>
            </a:pPr>
            <a:r>
              <a:rPr b="0" i="1" lang="ru" sz="7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rPr>
              <a:t>*«Instagram» и «Facebook» — продукты компании Meta, деятельность которых запрещена на территории РФ</a:t>
            </a:r>
            <a:endParaRPr b="0" i="1" sz="700" u="none" cap="none" strike="noStrike">
              <a:solidFill>
                <a:srgbClr val="1F28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61"/>
          <p:cNvSpPr txBox="1"/>
          <p:nvPr/>
        </p:nvSpPr>
        <p:spPr>
          <a:xfrm>
            <a:off x="751475" y="677300"/>
            <a:ext cx="33558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900"/>
              <a:buFont typeface="Arial"/>
              <a:buNone/>
            </a:pPr>
            <a:r>
              <a:rPr i="1" lang="ru" sz="900" u="none" cap="none" strike="noStrike">
                <a:solidFill>
                  <a:srgbClr val="24B0CB"/>
                </a:solidFill>
                <a:latin typeface="Montserrat"/>
                <a:ea typeface="Montserrat"/>
                <a:cs typeface="Montserrat"/>
                <a:sym typeface="Montserrat"/>
              </a:rPr>
              <a:t>*Нажмите на изображение, чтобы перейти в соцсеть</a:t>
            </a:r>
            <a:endParaRPr sz="500">
              <a:solidFill>
                <a:srgbClr val="24B0C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36" name="Google Shape;536;p61"/>
          <p:cNvCxnSpPr/>
          <p:nvPr/>
        </p:nvCxnSpPr>
        <p:spPr>
          <a:xfrm>
            <a:off x="7837775" y="352100"/>
            <a:ext cx="824400" cy="24300"/>
          </a:xfrm>
          <a:prstGeom prst="straightConnector1">
            <a:avLst/>
          </a:prstGeom>
          <a:noFill/>
          <a:ln cap="flat" cmpd="sng" w="2286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/>
          <p:nvPr>
            <p:ph type="ctrTitle"/>
          </p:nvPr>
        </p:nvSpPr>
        <p:spPr>
          <a:xfrm>
            <a:off x="610800" y="808431"/>
            <a:ext cx="68580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3200"/>
              <a:buFont typeface="Arial"/>
              <a:buNone/>
            </a:pP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Содержание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330" name="Google Shape;330;p44"/>
          <p:cNvGraphicFramePr/>
          <p:nvPr/>
        </p:nvGraphicFramePr>
        <p:xfrm>
          <a:off x="610791" y="15562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{F5D0C245-F065-457B-9E8C-52C04343BC6F}</a:tableStyleId>
              </a:tblPr>
              <a:tblGrid>
                <a:gridCol w="4968675"/>
                <a:gridCol w="991775"/>
              </a:tblGrid>
              <a:tr h="33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800" u="sng" cap="none" strike="noStrike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action="ppaction://hlinksldjump" r:id="rId3"/>
                        </a:rPr>
                        <a:t>О Calltouch</a:t>
                      </a:r>
                      <a:endParaRPr i="1" sz="1800">
                        <a:solidFill>
                          <a:srgbClr val="1F282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7500" marB="162000" marR="81000" marL="81000">
                    <a:lnL cap="flat" cmpd="sng" w="12700">
                      <a:solidFill>
                        <a:srgbClr val="BDE3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E3E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1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ru" sz="1800">
                          <a:solidFill>
                            <a:srgbClr val="1F28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b="0" i="1" sz="1800">
                        <a:solidFill>
                          <a:srgbClr val="1F282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7500" marB="162000" marR="81000" marL="81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E3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DE3E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1F7"/>
                    </a:solidFill>
                  </a:tcPr>
                </a:tc>
              </a:tr>
              <a:tr h="33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800" u="sng" strike="noStrike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action="ppaction://hlinksldjump" r:id="rId4"/>
                        </a:rPr>
                        <a:t>Мероприятия</a:t>
                      </a:r>
                      <a:endParaRPr i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7500" marB="162000" marR="81000" marL="81000">
                    <a:lnL cap="flat" cmpd="sng" w="12700">
                      <a:solidFill>
                        <a:srgbClr val="BDE3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E3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0" i="1"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7500" marB="162000" marR="81000" marL="81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E3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E3ED"/>
                    </a:solidFill>
                  </a:tcPr>
                </a:tc>
              </a:tr>
              <a:tr h="33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800" u="sng" strike="noStrike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action="ppaction://hlinksldjump" r:id="rId5"/>
                        </a:rPr>
                        <a:t>Инфопартн</a:t>
                      </a:r>
                      <a:r>
                        <a:rPr i="1" lang="ru" sz="1800" u="sng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action="ppaction://hlinksldjump" r:id="rId6"/>
                        </a:rPr>
                        <a:t>е</a:t>
                      </a:r>
                      <a:r>
                        <a:rPr i="1" lang="ru" sz="1800" u="sng" strike="noStrike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action="ppaction://hlinksldjump" r:id="rId7"/>
                        </a:rPr>
                        <a:t>рство</a:t>
                      </a:r>
                      <a:endParaRPr i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7500" marB="162000" marR="81000" marL="81000">
                    <a:lnL cap="flat" cmpd="sng" w="12700">
                      <a:solidFill>
                        <a:srgbClr val="BDE3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1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b="0" i="1"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7500" marB="162000" marR="81000" marL="81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E3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1F6"/>
                    </a:solidFill>
                  </a:tcPr>
                </a:tc>
              </a:tr>
              <a:tr h="33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800" u="sng" strike="noStrike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action="ppaction://hlinksldjump" r:id="rId8"/>
                        </a:rPr>
                        <a:t>Платные опции</a:t>
                      </a:r>
                      <a:endParaRPr i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7500" marB="162000" marR="81000" marL="81000">
                    <a:lnL cap="flat" cmpd="sng" w="12700">
                      <a:solidFill>
                        <a:srgbClr val="BDE3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E3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b="0" i="1"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7500" marB="162000" marR="81000" marL="81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E3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E3ED"/>
                    </a:solidFill>
                  </a:tcPr>
                </a:tc>
              </a:tr>
              <a:tr h="33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800" u="sng" strike="noStrike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action="ppaction://hlinksldjump" r:id="rId9"/>
                        </a:rPr>
                        <a:t>Контакты</a:t>
                      </a:r>
                      <a:endParaRPr i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7500" marB="162000" marR="81000" marL="81000">
                    <a:lnL cap="flat" cmpd="sng" w="12700">
                      <a:solidFill>
                        <a:srgbClr val="BDE3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1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 b="0" i="1"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7500" marB="162000" marR="81000" marL="81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DE3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1F6"/>
                    </a:solidFill>
                  </a:tcPr>
                </a:tc>
              </a:tr>
            </a:tbl>
          </a:graphicData>
        </a:graphic>
      </p:graphicFrame>
      <p:cxnSp>
        <p:nvCxnSpPr>
          <p:cNvPr id="331" name="Google Shape;331;p44"/>
          <p:cNvCxnSpPr/>
          <p:nvPr/>
        </p:nvCxnSpPr>
        <p:spPr>
          <a:xfrm>
            <a:off x="7837775" y="352100"/>
            <a:ext cx="824400" cy="24300"/>
          </a:xfrm>
          <a:prstGeom prst="straightConnector1">
            <a:avLst/>
          </a:prstGeom>
          <a:noFill/>
          <a:ln cap="flat" cmpd="sng" w="2286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62"/>
          <p:cNvGrpSpPr/>
          <p:nvPr/>
        </p:nvGrpSpPr>
        <p:grpSpPr>
          <a:xfrm>
            <a:off x="3633838" y="1069288"/>
            <a:ext cx="4929134" cy="318279"/>
            <a:chOff x="9572395" y="2942087"/>
            <a:chExt cx="13182830" cy="848745"/>
          </a:xfrm>
        </p:grpSpPr>
        <p:sp>
          <p:nvSpPr>
            <p:cNvPr id="542" name="Google Shape;542;p62"/>
            <p:cNvSpPr/>
            <p:nvPr/>
          </p:nvSpPr>
          <p:spPr>
            <a:xfrm>
              <a:off x="9572395" y="2942087"/>
              <a:ext cx="13182830" cy="565830"/>
            </a:xfrm>
            <a:prstGeom prst="roundRect">
              <a:avLst>
                <a:gd fmla="val 50000" name="adj"/>
              </a:avLst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62"/>
            <p:cNvSpPr/>
            <p:nvPr/>
          </p:nvSpPr>
          <p:spPr>
            <a:xfrm>
              <a:off x="9585043" y="3225002"/>
              <a:ext cx="13168936" cy="565830"/>
            </a:xfrm>
            <a:prstGeom prst="rect">
              <a:avLst/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2"/>
            <p:cNvSpPr/>
            <p:nvPr/>
          </p:nvSpPr>
          <p:spPr>
            <a:xfrm>
              <a:off x="13360401" y="3099428"/>
              <a:ext cx="4728540" cy="291946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62"/>
            <p:cNvSpPr/>
            <p:nvPr/>
          </p:nvSpPr>
          <p:spPr>
            <a:xfrm>
              <a:off x="9853452" y="3142380"/>
              <a:ext cx="208774" cy="208774"/>
            </a:xfrm>
            <a:prstGeom prst="ellipse">
              <a:avLst/>
            </a:prstGeom>
            <a:solidFill>
              <a:srgbClr val="CA75ED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62"/>
            <p:cNvSpPr/>
            <p:nvPr/>
          </p:nvSpPr>
          <p:spPr>
            <a:xfrm>
              <a:off x="10187391" y="3142380"/>
              <a:ext cx="208774" cy="208774"/>
            </a:xfrm>
            <a:prstGeom prst="ellipse">
              <a:avLst/>
            </a:prstGeom>
            <a:solidFill>
              <a:srgbClr val="F2C43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62"/>
            <p:cNvSpPr/>
            <p:nvPr/>
          </p:nvSpPr>
          <p:spPr>
            <a:xfrm>
              <a:off x="10521333" y="3142380"/>
              <a:ext cx="208774" cy="208774"/>
            </a:xfrm>
            <a:prstGeom prst="ellipse">
              <a:avLst/>
            </a:prstGeom>
            <a:solidFill>
              <a:srgbClr val="3DAFCC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48" name="Google Shape;548;p6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115" l="0" r="0" t="1116"/>
          <a:stretch/>
        </p:blipFill>
        <p:spPr>
          <a:xfrm>
            <a:off x="3633838" y="1387568"/>
            <a:ext cx="4929134" cy="2780537"/>
          </a:xfrm>
          <a:prstGeom prst="roundRect">
            <a:avLst>
              <a:gd fmla="val 3924" name="adj"/>
            </a:avLst>
          </a:prstGeom>
          <a:noFill/>
          <a:ln>
            <a:noFill/>
          </a:ln>
        </p:spPr>
      </p:pic>
      <p:sp>
        <p:nvSpPr>
          <p:cNvPr id="549" name="Google Shape;549;p62"/>
          <p:cNvSpPr txBox="1"/>
          <p:nvPr/>
        </p:nvSpPr>
        <p:spPr>
          <a:xfrm>
            <a:off x="610790" y="1069288"/>
            <a:ext cx="2909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2500"/>
              <a:buFont typeface="Arial"/>
              <a:buNone/>
            </a:pPr>
            <a:r>
              <a:rPr i="0" lang="ru" sz="25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Статья в </a:t>
            </a:r>
            <a:r>
              <a:rPr i="0" lang="ru" sz="2500" u="sng" cap="none" strike="noStrike">
                <a:solidFill>
                  <a:srgbClr val="24B0CB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блоге</a:t>
            </a:r>
            <a:endParaRPr i="0" sz="2500" u="none" cap="none" strike="noStrike">
              <a:solidFill>
                <a:srgbClr val="24B0C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0" name="Google Shape;550;p62"/>
          <p:cNvSpPr txBox="1"/>
          <p:nvPr/>
        </p:nvSpPr>
        <p:spPr>
          <a:xfrm>
            <a:off x="610790" y="1456221"/>
            <a:ext cx="29097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400"/>
              <a:buFont typeface="Arial"/>
              <a:buNone/>
            </a:pPr>
            <a:r>
              <a:rPr i="1" lang="ru" sz="14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Сессии в месяц: 502 816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1" name="Google Shape;551;p62"/>
          <p:cNvSpPr/>
          <p:nvPr/>
        </p:nvSpPr>
        <p:spPr>
          <a:xfrm>
            <a:off x="610790" y="1843154"/>
            <a:ext cx="2909649" cy="521935"/>
          </a:xfrm>
          <a:prstGeom prst="roundRect">
            <a:avLst>
              <a:gd fmla="val 16667" name="adj"/>
            </a:avLst>
          </a:prstGeom>
          <a:solidFill>
            <a:srgbClr val="0594CD"/>
          </a:solidFill>
          <a:ln cap="flat" cmpd="sng" w="12700">
            <a:solidFill>
              <a:srgbClr val="0594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i="1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Стоимость</a:t>
            </a:r>
            <a:r>
              <a:rPr i="0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i="0" lang="ru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от 30 000 ₽ (до НДС) </a:t>
            </a:r>
            <a:r>
              <a:rPr i="0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2" name="Google Shape;552;p62"/>
          <p:cNvSpPr/>
          <p:nvPr/>
        </p:nvSpPr>
        <p:spPr>
          <a:xfrm>
            <a:off x="3633838" y="4274198"/>
            <a:ext cx="4572000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900"/>
              <a:buFont typeface="Arial"/>
              <a:buNone/>
            </a:pPr>
            <a:r>
              <a:rPr b="0" i="1" lang="ru" sz="9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rPr>
              <a:t>* Нажмите на изображение, чтобы посмотреть блог</a:t>
            </a:r>
            <a:endParaRPr sz="500"/>
          </a:p>
        </p:txBody>
      </p:sp>
      <p:sp>
        <p:nvSpPr>
          <p:cNvPr id="553" name="Google Shape;553;p62"/>
          <p:cNvSpPr txBox="1"/>
          <p:nvPr/>
        </p:nvSpPr>
        <p:spPr>
          <a:xfrm>
            <a:off x="581025" y="2609750"/>
            <a:ext cx="29097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2000"/>
              <a:buFont typeface="Arial"/>
              <a:buNone/>
            </a:pPr>
            <a:r>
              <a:rPr i="0" lang="ru" sz="16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Добавление материалов</a:t>
            </a:r>
            <a:br>
              <a:rPr i="0" lang="ru" sz="16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0" lang="ru" sz="16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в опубликованную статью </a:t>
            </a:r>
            <a:endParaRPr i="0" sz="1600" u="none" cap="none" strike="noStrike">
              <a:solidFill>
                <a:srgbClr val="1F282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4" name="Google Shape;554;p62"/>
          <p:cNvSpPr/>
          <p:nvPr/>
        </p:nvSpPr>
        <p:spPr>
          <a:xfrm>
            <a:off x="581027" y="3226052"/>
            <a:ext cx="2909700" cy="522000"/>
          </a:xfrm>
          <a:prstGeom prst="roundRect">
            <a:avLst>
              <a:gd fmla="val 16667" name="adj"/>
            </a:avLst>
          </a:prstGeom>
          <a:solidFill>
            <a:srgbClr val="0594CD"/>
          </a:solidFill>
          <a:ln cap="flat" cmpd="sng" w="12700">
            <a:solidFill>
              <a:srgbClr val="0594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i="1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Стоимость</a:t>
            </a:r>
            <a:r>
              <a:rPr i="0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i="0" lang="ru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от 20 000 ₽ (до НДС) </a:t>
            </a:r>
            <a:r>
              <a:rPr i="0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55" name="Google Shape;555;p62"/>
          <p:cNvCxnSpPr/>
          <p:nvPr/>
        </p:nvCxnSpPr>
        <p:spPr>
          <a:xfrm>
            <a:off x="7837775" y="352100"/>
            <a:ext cx="824400" cy="24300"/>
          </a:xfrm>
          <a:prstGeom prst="straightConnector1">
            <a:avLst/>
          </a:prstGeom>
          <a:noFill/>
          <a:ln cap="flat" cmpd="sng" w="2286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4198" y="1944034"/>
            <a:ext cx="4923939" cy="1401227"/>
          </a:xfrm>
          <a:prstGeom prst="roundRect">
            <a:avLst>
              <a:gd fmla="val 10034" name="adj"/>
            </a:avLst>
          </a:prstGeom>
          <a:noFill/>
          <a:ln>
            <a:noFill/>
          </a:ln>
        </p:spPr>
      </p:pic>
      <p:grpSp>
        <p:nvGrpSpPr>
          <p:cNvPr id="561" name="Google Shape;561;p63"/>
          <p:cNvGrpSpPr/>
          <p:nvPr/>
        </p:nvGrpSpPr>
        <p:grpSpPr>
          <a:xfrm>
            <a:off x="3734197" y="1656738"/>
            <a:ext cx="4929134" cy="318279"/>
            <a:chOff x="9572395" y="2942087"/>
            <a:chExt cx="13182830" cy="848745"/>
          </a:xfrm>
        </p:grpSpPr>
        <p:sp>
          <p:nvSpPr>
            <p:cNvPr id="562" name="Google Shape;562;p63"/>
            <p:cNvSpPr/>
            <p:nvPr/>
          </p:nvSpPr>
          <p:spPr>
            <a:xfrm>
              <a:off x="9572395" y="2942087"/>
              <a:ext cx="13182830" cy="565830"/>
            </a:xfrm>
            <a:prstGeom prst="roundRect">
              <a:avLst>
                <a:gd fmla="val 50000" name="adj"/>
              </a:avLst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63"/>
            <p:cNvSpPr/>
            <p:nvPr/>
          </p:nvSpPr>
          <p:spPr>
            <a:xfrm>
              <a:off x="9585043" y="3225002"/>
              <a:ext cx="13168936" cy="565830"/>
            </a:xfrm>
            <a:prstGeom prst="rect">
              <a:avLst/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63"/>
            <p:cNvSpPr/>
            <p:nvPr/>
          </p:nvSpPr>
          <p:spPr>
            <a:xfrm>
              <a:off x="13360401" y="3099428"/>
              <a:ext cx="4728540" cy="291946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63"/>
            <p:cNvSpPr/>
            <p:nvPr/>
          </p:nvSpPr>
          <p:spPr>
            <a:xfrm>
              <a:off x="9853452" y="3142380"/>
              <a:ext cx="208774" cy="208774"/>
            </a:xfrm>
            <a:prstGeom prst="ellipse">
              <a:avLst/>
            </a:prstGeom>
            <a:solidFill>
              <a:srgbClr val="CA75ED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63"/>
            <p:cNvSpPr/>
            <p:nvPr/>
          </p:nvSpPr>
          <p:spPr>
            <a:xfrm>
              <a:off x="10187391" y="3142380"/>
              <a:ext cx="208774" cy="208774"/>
            </a:xfrm>
            <a:prstGeom prst="ellipse">
              <a:avLst/>
            </a:prstGeom>
            <a:solidFill>
              <a:srgbClr val="F2C43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3"/>
            <p:cNvSpPr/>
            <p:nvPr/>
          </p:nvSpPr>
          <p:spPr>
            <a:xfrm>
              <a:off x="10521333" y="3142380"/>
              <a:ext cx="208774" cy="208774"/>
            </a:xfrm>
            <a:prstGeom prst="ellipse">
              <a:avLst/>
            </a:prstGeom>
            <a:solidFill>
              <a:srgbClr val="3DAFCC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8" name="Google Shape;568;p63"/>
          <p:cNvSpPr txBox="1"/>
          <p:nvPr/>
        </p:nvSpPr>
        <p:spPr>
          <a:xfrm>
            <a:off x="564002" y="1656750"/>
            <a:ext cx="33357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2500"/>
              <a:buFont typeface="Arial"/>
              <a:buNone/>
            </a:pPr>
            <a:r>
              <a:rPr i="0" lang="ru" sz="2500" u="none" cap="none" strike="noStrike">
                <a:solidFill>
                  <a:srgbClr val="1F282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Сквозной баннер </a:t>
            </a:r>
            <a:endParaRPr sz="5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2500"/>
              <a:buFont typeface="Arial"/>
              <a:buNone/>
            </a:pPr>
            <a:r>
              <a:rPr i="0" lang="ru" sz="2500" u="none" cap="none" strike="noStrike">
                <a:solidFill>
                  <a:srgbClr val="1F282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</a:t>
            </a:r>
            <a:r>
              <a:rPr i="0" lang="ru" sz="2500" u="sng" cap="none" strike="noStrike">
                <a:solidFill>
                  <a:srgbClr val="24B0CB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блоге</a:t>
            </a:r>
            <a:r>
              <a:rPr i="0" lang="ru" sz="2500" u="none" cap="none" strike="noStrike">
                <a:solidFill>
                  <a:srgbClr val="24B0C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i="0" sz="2500" u="none" cap="none" strike="noStrike">
              <a:solidFill>
                <a:srgbClr val="24B0C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9" name="Google Shape;569;p63"/>
          <p:cNvSpPr txBox="1"/>
          <p:nvPr/>
        </p:nvSpPr>
        <p:spPr>
          <a:xfrm>
            <a:off x="563990" y="2446638"/>
            <a:ext cx="29097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400"/>
              <a:buFont typeface="Arial"/>
              <a:buNone/>
            </a:pPr>
            <a:r>
              <a:rPr i="1" lang="ru" sz="14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Сессии в месяц: 502 816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0" name="Google Shape;570;p63"/>
          <p:cNvSpPr/>
          <p:nvPr/>
        </p:nvSpPr>
        <p:spPr>
          <a:xfrm>
            <a:off x="602440" y="2811126"/>
            <a:ext cx="2909700" cy="1324800"/>
          </a:xfrm>
          <a:prstGeom prst="roundRect">
            <a:avLst>
              <a:gd fmla="val 16667" name="adj"/>
            </a:avLst>
          </a:prstGeom>
          <a:solidFill>
            <a:srgbClr val="0594CD"/>
          </a:solidFill>
          <a:ln cap="flat" cmpd="sng" w="12700">
            <a:solidFill>
              <a:srgbClr val="0594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i="1" lang="ru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Стоимость (варьируется от длительности размещения): </a:t>
            </a:r>
            <a:endParaRPr i="1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i="1" lang="ru" sz="1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 неделя — </a:t>
            </a:r>
            <a:r>
              <a:rPr i="0" lang="ru" sz="1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7 500 ₽ </a:t>
            </a:r>
            <a:endParaRPr i="0" sz="1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i="1" lang="ru" sz="1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 недели </a:t>
            </a:r>
            <a:r>
              <a:rPr i="0" lang="ru" sz="1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— 15 000 ₽ </a:t>
            </a:r>
            <a:endParaRPr i="0" sz="1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i="1" lang="ru" sz="1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 месяц </a:t>
            </a:r>
            <a:r>
              <a:rPr i="0" lang="ru" sz="1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— 30 000 ₽ </a:t>
            </a:r>
            <a:endParaRPr i="0" sz="1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i="0" lang="ru" sz="1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(до НДС)</a:t>
            </a:r>
            <a:endParaRPr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1" name="Google Shape;571;p63"/>
          <p:cNvSpPr txBox="1"/>
          <p:nvPr/>
        </p:nvSpPr>
        <p:spPr>
          <a:xfrm>
            <a:off x="3734198" y="3420371"/>
            <a:ext cx="1514924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*Пример</a:t>
            </a:r>
            <a:endParaRPr sz="500"/>
          </a:p>
        </p:txBody>
      </p:sp>
      <p:cxnSp>
        <p:nvCxnSpPr>
          <p:cNvPr id="572" name="Google Shape;572;p63"/>
          <p:cNvCxnSpPr/>
          <p:nvPr/>
        </p:nvCxnSpPr>
        <p:spPr>
          <a:xfrm>
            <a:off x="7837775" y="352100"/>
            <a:ext cx="824400" cy="24300"/>
          </a:xfrm>
          <a:prstGeom prst="straightConnector1">
            <a:avLst/>
          </a:prstGeom>
          <a:noFill/>
          <a:ln cap="flat" cmpd="sng" w="2286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64"/>
          <p:cNvGrpSpPr/>
          <p:nvPr/>
        </p:nvGrpSpPr>
        <p:grpSpPr>
          <a:xfrm>
            <a:off x="3633838" y="1069288"/>
            <a:ext cx="4929134" cy="318279"/>
            <a:chOff x="9572395" y="2942087"/>
            <a:chExt cx="13182830" cy="848745"/>
          </a:xfrm>
        </p:grpSpPr>
        <p:sp>
          <p:nvSpPr>
            <p:cNvPr id="578" name="Google Shape;578;p64"/>
            <p:cNvSpPr/>
            <p:nvPr/>
          </p:nvSpPr>
          <p:spPr>
            <a:xfrm>
              <a:off x="9572395" y="2942087"/>
              <a:ext cx="13182830" cy="565830"/>
            </a:xfrm>
            <a:prstGeom prst="roundRect">
              <a:avLst>
                <a:gd fmla="val 50000" name="adj"/>
              </a:avLst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64"/>
            <p:cNvSpPr/>
            <p:nvPr/>
          </p:nvSpPr>
          <p:spPr>
            <a:xfrm>
              <a:off x="9585043" y="3225002"/>
              <a:ext cx="13168936" cy="565830"/>
            </a:xfrm>
            <a:prstGeom prst="rect">
              <a:avLst/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64"/>
            <p:cNvSpPr/>
            <p:nvPr/>
          </p:nvSpPr>
          <p:spPr>
            <a:xfrm>
              <a:off x="13360401" y="3099428"/>
              <a:ext cx="4728540" cy="291946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64"/>
            <p:cNvSpPr/>
            <p:nvPr/>
          </p:nvSpPr>
          <p:spPr>
            <a:xfrm>
              <a:off x="9853452" y="3142380"/>
              <a:ext cx="208774" cy="208774"/>
            </a:xfrm>
            <a:prstGeom prst="ellipse">
              <a:avLst/>
            </a:prstGeom>
            <a:solidFill>
              <a:srgbClr val="CA75ED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64"/>
            <p:cNvSpPr/>
            <p:nvPr/>
          </p:nvSpPr>
          <p:spPr>
            <a:xfrm>
              <a:off x="10187391" y="3142380"/>
              <a:ext cx="208774" cy="208774"/>
            </a:xfrm>
            <a:prstGeom prst="ellipse">
              <a:avLst/>
            </a:prstGeom>
            <a:solidFill>
              <a:srgbClr val="F2C43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64"/>
            <p:cNvSpPr/>
            <p:nvPr/>
          </p:nvSpPr>
          <p:spPr>
            <a:xfrm>
              <a:off x="10521333" y="3142380"/>
              <a:ext cx="208774" cy="208774"/>
            </a:xfrm>
            <a:prstGeom prst="ellipse">
              <a:avLst/>
            </a:prstGeom>
            <a:solidFill>
              <a:srgbClr val="3DAFCC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84" name="Google Shape;584;p6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5116" l="0" r="0" t="5117"/>
          <a:stretch/>
        </p:blipFill>
        <p:spPr>
          <a:xfrm>
            <a:off x="3633838" y="1387568"/>
            <a:ext cx="4929134" cy="2780537"/>
          </a:xfrm>
          <a:prstGeom prst="roundRect">
            <a:avLst>
              <a:gd fmla="val 3924" name="adj"/>
            </a:avLst>
          </a:prstGeom>
          <a:noFill/>
          <a:ln>
            <a:noFill/>
          </a:ln>
        </p:spPr>
      </p:pic>
      <p:sp>
        <p:nvSpPr>
          <p:cNvPr id="585" name="Google Shape;585;p64"/>
          <p:cNvSpPr txBox="1"/>
          <p:nvPr/>
        </p:nvSpPr>
        <p:spPr>
          <a:xfrm>
            <a:off x="610791" y="1774992"/>
            <a:ext cx="2909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2500"/>
              <a:buFont typeface="Arial"/>
              <a:buNone/>
            </a:pPr>
            <a:r>
              <a:rPr i="0" lang="ru" sz="2500" u="none" cap="none" strike="noStrike">
                <a:solidFill>
                  <a:srgbClr val="1F282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Тест в </a:t>
            </a:r>
            <a:r>
              <a:rPr i="0" lang="ru" sz="2500" u="sng" cap="none" strike="noStrike">
                <a:solidFill>
                  <a:srgbClr val="24B0CB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блог</a:t>
            </a:r>
            <a:endParaRPr i="0" sz="2500" u="none" cap="none" strike="noStrike">
              <a:solidFill>
                <a:srgbClr val="24B0C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6" name="Google Shape;586;p64"/>
          <p:cNvSpPr txBox="1"/>
          <p:nvPr/>
        </p:nvSpPr>
        <p:spPr>
          <a:xfrm>
            <a:off x="610791" y="2357608"/>
            <a:ext cx="29097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400"/>
              <a:buFont typeface="Arial"/>
              <a:buNone/>
            </a:pPr>
            <a:r>
              <a:rPr i="1" lang="ru" sz="14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Сессии в месяц: 502 816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7" name="Google Shape;587;p64"/>
          <p:cNvSpPr/>
          <p:nvPr/>
        </p:nvSpPr>
        <p:spPr>
          <a:xfrm>
            <a:off x="610791" y="2904690"/>
            <a:ext cx="2909649" cy="521935"/>
          </a:xfrm>
          <a:prstGeom prst="roundRect">
            <a:avLst>
              <a:gd fmla="val 16667" name="adj"/>
            </a:avLst>
          </a:prstGeom>
          <a:solidFill>
            <a:srgbClr val="0594CD"/>
          </a:solidFill>
          <a:ln cap="flat" cmpd="sng" w="12700">
            <a:solidFill>
              <a:srgbClr val="0594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i="1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Стоимость</a:t>
            </a:r>
            <a:r>
              <a:rPr i="0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i="0" lang="ru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от 50 000 ₽ (до НДС) </a:t>
            </a:r>
            <a:r>
              <a:rPr i="0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8" name="Google Shape;588;p64"/>
          <p:cNvSpPr/>
          <p:nvPr/>
        </p:nvSpPr>
        <p:spPr>
          <a:xfrm>
            <a:off x="3633838" y="4274198"/>
            <a:ext cx="4572000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900"/>
              <a:buFont typeface="Arial"/>
              <a:buNone/>
            </a:pPr>
            <a:r>
              <a:rPr b="0" i="1" lang="ru" sz="9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rPr>
              <a:t>* Нажмите на изображение, чтобы посмотреть тест</a:t>
            </a:r>
            <a:endParaRPr sz="500">
              <a:solidFill>
                <a:srgbClr val="24B0CB"/>
              </a:solidFill>
            </a:endParaRPr>
          </a:p>
        </p:txBody>
      </p:sp>
      <p:cxnSp>
        <p:nvCxnSpPr>
          <p:cNvPr id="589" name="Google Shape;589;p64"/>
          <p:cNvCxnSpPr/>
          <p:nvPr/>
        </p:nvCxnSpPr>
        <p:spPr>
          <a:xfrm>
            <a:off x="7837775" y="352100"/>
            <a:ext cx="824400" cy="24300"/>
          </a:xfrm>
          <a:prstGeom prst="straightConnector1">
            <a:avLst/>
          </a:prstGeom>
          <a:noFill/>
          <a:ln cap="flat" cmpd="sng" w="2286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65"/>
          <p:cNvGrpSpPr/>
          <p:nvPr/>
        </p:nvGrpSpPr>
        <p:grpSpPr>
          <a:xfrm>
            <a:off x="3633838" y="1069288"/>
            <a:ext cx="4929134" cy="318279"/>
            <a:chOff x="9572395" y="2942087"/>
            <a:chExt cx="13182830" cy="848745"/>
          </a:xfrm>
        </p:grpSpPr>
        <p:sp>
          <p:nvSpPr>
            <p:cNvPr id="595" name="Google Shape;595;p65"/>
            <p:cNvSpPr/>
            <p:nvPr/>
          </p:nvSpPr>
          <p:spPr>
            <a:xfrm>
              <a:off x="9572395" y="2942087"/>
              <a:ext cx="13182830" cy="565830"/>
            </a:xfrm>
            <a:prstGeom prst="roundRect">
              <a:avLst>
                <a:gd fmla="val 50000" name="adj"/>
              </a:avLst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65"/>
            <p:cNvSpPr/>
            <p:nvPr/>
          </p:nvSpPr>
          <p:spPr>
            <a:xfrm>
              <a:off x="9585043" y="3225002"/>
              <a:ext cx="13168936" cy="565830"/>
            </a:xfrm>
            <a:prstGeom prst="rect">
              <a:avLst/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65"/>
            <p:cNvSpPr/>
            <p:nvPr/>
          </p:nvSpPr>
          <p:spPr>
            <a:xfrm>
              <a:off x="13360401" y="3099428"/>
              <a:ext cx="4728540" cy="291946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65"/>
            <p:cNvSpPr/>
            <p:nvPr/>
          </p:nvSpPr>
          <p:spPr>
            <a:xfrm>
              <a:off x="9853452" y="3142380"/>
              <a:ext cx="208774" cy="208774"/>
            </a:xfrm>
            <a:prstGeom prst="ellipse">
              <a:avLst/>
            </a:prstGeom>
            <a:solidFill>
              <a:srgbClr val="CA75ED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65"/>
            <p:cNvSpPr/>
            <p:nvPr/>
          </p:nvSpPr>
          <p:spPr>
            <a:xfrm>
              <a:off x="10187391" y="3142380"/>
              <a:ext cx="208774" cy="208774"/>
            </a:xfrm>
            <a:prstGeom prst="ellipse">
              <a:avLst/>
            </a:prstGeom>
            <a:solidFill>
              <a:srgbClr val="F2C43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65"/>
            <p:cNvSpPr/>
            <p:nvPr/>
          </p:nvSpPr>
          <p:spPr>
            <a:xfrm>
              <a:off x="10521333" y="3142380"/>
              <a:ext cx="208774" cy="208774"/>
            </a:xfrm>
            <a:prstGeom prst="ellipse">
              <a:avLst/>
            </a:prstGeom>
            <a:solidFill>
              <a:srgbClr val="3DAFCC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1" name="Google Shape;601;p6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3372" y="1387568"/>
            <a:ext cx="4929134" cy="2618368"/>
          </a:xfrm>
          <a:prstGeom prst="roundRect">
            <a:avLst>
              <a:gd fmla="val 3924" name="adj"/>
            </a:avLst>
          </a:prstGeom>
          <a:noFill/>
          <a:ln>
            <a:noFill/>
          </a:ln>
        </p:spPr>
      </p:pic>
      <p:sp>
        <p:nvSpPr>
          <p:cNvPr id="602" name="Google Shape;602;p65"/>
          <p:cNvSpPr txBox="1"/>
          <p:nvPr/>
        </p:nvSpPr>
        <p:spPr>
          <a:xfrm>
            <a:off x="610791" y="1774992"/>
            <a:ext cx="29097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2500"/>
              <a:buFont typeface="Arial"/>
              <a:buNone/>
            </a:pPr>
            <a:r>
              <a:rPr i="0" lang="ru" sz="2200" u="none" cap="none" strike="noStrike">
                <a:solidFill>
                  <a:srgbClr val="1F282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Спецпроект в блог</a:t>
            </a:r>
            <a:endParaRPr sz="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3" name="Google Shape;603;p65"/>
          <p:cNvSpPr txBox="1"/>
          <p:nvPr/>
        </p:nvSpPr>
        <p:spPr>
          <a:xfrm>
            <a:off x="610791" y="2420862"/>
            <a:ext cx="29097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400"/>
              <a:buFont typeface="Arial"/>
              <a:buNone/>
            </a:pPr>
            <a:r>
              <a:rPr i="1" lang="ru" sz="14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Сессии в месяц: 502 816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4" name="Google Shape;604;p65"/>
          <p:cNvSpPr/>
          <p:nvPr/>
        </p:nvSpPr>
        <p:spPr>
          <a:xfrm>
            <a:off x="610791" y="2904690"/>
            <a:ext cx="2909649" cy="521935"/>
          </a:xfrm>
          <a:prstGeom prst="roundRect">
            <a:avLst>
              <a:gd fmla="val 16667" name="adj"/>
            </a:avLst>
          </a:prstGeom>
          <a:solidFill>
            <a:srgbClr val="0594CD"/>
          </a:solidFill>
          <a:ln cap="flat" cmpd="sng" w="12700">
            <a:solidFill>
              <a:srgbClr val="0594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i="1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Стоимость </a:t>
            </a:r>
            <a:r>
              <a:rPr i="1" lang="ru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(варьируется от запроса):</a:t>
            </a:r>
            <a:r>
              <a:rPr lang="ru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от 50 000 ₽ (до НДС) </a:t>
            </a:r>
            <a:r>
              <a:rPr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5" name="Google Shape;605;p65"/>
          <p:cNvSpPr/>
          <p:nvPr/>
        </p:nvSpPr>
        <p:spPr>
          <a:xfrm>
            <a:off x="617699" y="2109475"/>
            <a:ext cx="12609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</a:pPr>
            <a:r>
              <a:rPr i="1" lang="ru" sz="12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*кастомный</a:t>
            </a:r>
            <a:endParaRPr i="1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6" name="Google Shape;606;p65"/>
          <p:cNvSpPr/>
          <p:nvPr/>
        </p:nvSpPr>
        <p:spPr>
          <a:xfrm>
            <a:off x="3633372" y="4112028"/>
            <a:ext cx="4572000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900"/>
              <a:buFont typeface="Arial"/>
              <a:buNone/>
            </a:pPr>
            <a:r>
              <a:rPr b="0" i="1" lang="ru" sz="9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rPr>
              <a:t>* Нажмите на изображение, чтобы посмотреть спецпроект</a:t>
            </a:r>
            <a:endParaRPr sz="500">
              <a:solidFill>
                <a:srgbClr val="24B0CB"/>
              </a:solidFill>
            </a:endParaRPr>
          </a:p>
        </p:txBody>
      </p:sp>
      <p:cxnSp>
        <p:nvCxnSpPr>
          <p:cNvPr id="607" name="Google Shape;607;p65"/>
          <p:cNvCxnSpPr/>
          <p:nvPr/>
        </p:nvCxnSpPr>
        <p:spPr>
          <a:xfrm>
            <a:off x="7837775" y="352100"/>
            <a:ext cx="824400" cy="24300"/>
          </a:xfrm>
          <a:prstGeom prst="straightConnector1">
            <a:avLst/>
          </a:prstGeom>
          <a:noFill/>
          <a:ln cap="flat" cmpd="sng" w="2286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Google Shape;612;p66"/>
          <p:cNvGrpSpPr/>
          <p:nvPr/>
        </p:nvGrpSpPr>
        <p:grpSpPr>
          <a:xfrm>
            <a:off x="3633838" y="1069288"/>
            <a:ext cx="4929134" cy="318279"/>
            <a:chOff x="9572395" y="2942087"/>
            <a:chExt cx="13182830" cy="848745"/>
          </a:xfrm>
        </p:grpSpPr>
        <p:sp>
          <p:nvSpPr>
            <p:cNvPr id="613" name="Google Shape;613;p66"/>
            <p:cNvSpPr/>
            <p:nvPr/>
          </p:nvSpPr>
          <p:spPr>
            <a:xfrm>
              <a:off x="9572395" y="2942087"/>
              <a:ext cx="13182830" cy="565830"/>
            </a:xfrm>
            <a:prstGeom prst="roundRect">
              <a:avLst>
                <a:gd fmla="val 50000" name="adj"/>
              </a:avLst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66"/>
            <p:cNvSpPr/>
            <p:nvPr/>
          </p:nvSpPr>
          <p:spPr>
            <a:xfrm>
              <a:off x="9585043" y="3225002"/>
              <a:ext cx="13168936" cy="565830"/>
            </a:xfrm>
            <a:prstGeom prst="rect">
              <a:avLst/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66"/>
            <p:cNvSpPr/>
            <p:nvPr/>
          </p:nvSpPr>
          <p:spPr>
            <a:xfrm>
              <a:off x="13360401" y="3099428"/>
              <a:ext cx="4728540" cy="291946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6"/>
            <p:cNvSpPr/>
            <p:nvPr/>
          </p:nvSpPr>
          <p:spPr>
            <a:xfrm>
              <a:off x="9853452" y="3142380"/>
              <a:ext cx="208774" cy="208774"/>
            </a:xfrm>
            <a:prstGeom prst="ellipse">
              <a:avLst/>
            </a:prstGeom>
            <a:solidFill>
              <a:srgbClr val="CA75ED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66"/>
            <p:cNvSpPr/>
            <p:nvPr/>
          </p:nvSpPr>
          <p:spPr>
            <a:xfrm>
              <a:off x="10187391" y="3142380"/>
              <a:ext cx="208774" cy="208774"/>
            </a:xfrm>
            <a:prstGeom prst="ellipse">
              <a:avLst/>
            </a:prstGeom>
            <a:solidFill>
              <a:srgbClr val="F2C43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66"/>
            <p:cNvSpPr/>
            <p:nvPr/>
          </p:nvSpPr>
          <p:spPr>
            <a:xfrm>
              <a:off x="10521333" y="3142380"/>
              <a:ext cx="208774" cy="208774"/>
            </a:xfrm>
            <a:prstGeom prst="ellipse">
              <a:avLst/>
            </a:prstGeom>
            <a:solidFill>
              <a:srgbClr val="3DAFCC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9" name="Google Shape;619;p6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3838" y="1387567"/>
            <a:ext cx="4928668" cy="2924896"/>
          </a:xfrm>
          <a:prstGeom prst="roundRect">
            <a:avLst>
              <a:gd fmla="val 3924" name="adj"/>
            </a:avLst>
          </a:prstGeom>
          <a:noFill/>
          <a:ln>
            <a:noFill/>
          </a:ln>
        </p:spPr>
      </p:pic>
      <p:sp>
        <p:nvSpPr>
          <p:cNvPr id="620" name="Google Shape;620;p66"/>
          <p:cNvSpPr txBox="1"/>
          <p:nvPr/>
        </p:nvSpPr>
        <p:spPr>
          <a:xfrm>
            <a:off x="610791" y="2033513"/>
            <a:ext cx="29097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2500"/>
              <a:buFont typeface="Arial"/>
              <a:buNone/>
            </a:pPr>
            <a:r>
              <a:rPr i="0" lang="ru" sz="2500" u="none" cap="none" strike="noStrike">
                <a:solidFill>
                  <a:srgbClr val="1F282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Промо-лендинг спецпроекта</a:t>
            </a:r>
            <a:endParaRPr sz="5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1" name="Google Shape;621;p66"/>
          <p:cNvSpPr/>
          <p:nvPr/>
        </p:nvSpPr>
        <p:spPr>
          <a:xfrm>
            <a:off x="610791" y="2883860"/>
            <a:ext cx="2909649" cy="521935"/>
          </a:xfrm>
          <a:prstGeom prst="roundRect">
            <a:avLst>
              <a:gd fmla="val 16667" name="adj"/>
            </a:avLst>
          </a:prstGeom>
          <a:solidFill>
            <a:srgbClr val="0594CD"/>
          </a:solidFill>
          <a:ln cap="flat" cmpd="sng" w="12700">
            <a:solidFill>
              <a:srgbClr val="0594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i="1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Стоимость </a:t>
            </a:r>
            <a:r>
              <a:rPr i="1" lang="ru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(варьируется от запроса)</a:t>
            </a:r>
            <a:r>
              <a:rPr i="0" lang="ru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от 50 000 ₽ (до НДС) </a:t>
            </a:r>
            <a:endParaRPr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2" name="Google Shape;622;p66"/>
          <p:cNvSpPr txBox="1"/>
          <p:nvPr/>
        </p:nvSpPr>
        <p:spPr>
          <a:xfrm>
            <a:off x="3638567" y="4418556"/>
            <a:ext cx="1514924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Пример</a:t>
            </a:r>
            <a:endParaRPr sz="500"/>
          </a:p>
        </p:txBody>
      </p:sp>
      <p:sp>
        <p:nvSpPr>
          <p:cNvPr id="623" name="Google Shape;623;p66"/>
          <p:cNvSpPr/>
          <p:nvPr/>
        </p:nvSpPr>
        <p:spPr>
          <a:xfrm>
            <a:off x="3633838" y="4591680"/>
            <a:ext cx="4572000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900"/>
              <a:buFont typeface="Arial"/>
              <a:buNone/>
            </a:pPr>
            <a:r>
              <a:rPr b="0" i="1" lang="ru" sz="9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rPr>
              <a:t>** Нажмите на изображение, чтобы посмотреть лендинг</a:t>
            </a:r>
            <a:endParaRPr b="0" i="1" sz="900" u="none" cap="none" strike="noStrike">
              <a:solidFill>
                <a:srgbClr val="24B0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Google Shape;624;p66"/>
          <p:cNvCxnSpPr/>
          <p:nvPr/>
        </p:nvCxnSpPr>
        <p:spPr>
          <a:xfrm>
            <a:off x="7837775" y="352100"/>
            <a:ext cx="824400" cy="24300"/>
          </a:xfrm>
          <a:prstGeom prst="straightConnector1">
            <a:avLst/>
          </a:prstGeom>
          <a:noFill/>
          <a:ln cap="flat" cmpd="sng" w="2286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6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6" r="6" t="0"/>
          <a:stretch/>
        </p:blipFill>
        <p:spPr>
          <a:xfrm>
            <a:off x="3633838" y="733022"/>
            <a:ext cx="4929134" cy="2780537"/>
          </a:xfrm>
          <a:prstGeom prst="roundRect">
            <a:avLst>
              <a:gd fmla="val 3924" name="adj"/>
            </a:avLst>
          </a:prstGeom>
          <a:noFill/>
          <a:ln>
            <a:noFill/>
          </a:ln>
        </p:spPr>
      </p:pic>
      <p:sp>
        <p:nvSpPr>
          <p:cNvPr id="630" name="Google Shape;630;p67"/>
          <p:cNvSpPr txBox="1"/>
          <p:nvPr/>
        </p:nvSpPr>
        <p:spPr>
          <a:xfrm>
            <a:off x="610791" y="1670655"/>
            <a:ext cx="29097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800"/>
              <a:buFont typeface="Arial"/>
              <a:buNone/>
            </a:pPr>
            <a:r>
              <a:rPr i="0" lang="ru" sz="1600" u="none" cap="none" strike="noStrike">
                <a:solidFill>
                  <a:srgbClr val="1F282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Баннерная реклама в подкасте «Я сам открою»</a:t>
            </a:r>
            <a:endParaRPr i="0" sz="1600" u="none" cap="none" strike="noStrike">
              <a:solidFill>
                <a:srgbClr val="1F282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31" name="Google Shape;631;p67"/>
          <p:cNvSpPr/>
          <p:nvPr/>
        </p:nvSpPr>
        <p:spPr>
          <a:xfrm>
            <a:off x="610816" y="2780075"/>
            <a:ext cx="2909700" cy="522000"/>
          </a:xfrm>
          <a:prstGeom prst="roundRect">
            <a:avLst>
              <a:gd fmla="val 16667" name="adj"/>
            </a:avLst>
          </a:prstGeom>
          <a:solidFill>
            <a:srgbClr val="0594CD"/>
          </a:solidFill>
          <a:ln cap="flat" cmpd="sng" w="12700">
            <a:solidFill>
              <a:srgbClr val="0594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i="1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Стоимость</a:t>
            </a:r>
            <a:r>
              <a:rPr i="0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i="0" lang="ru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10 000 ₽ (до НДС) </a:t>
            </a:r>
            <a:r>
              <a:rPr i="0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2" name="Google Shape;632;p67"/>
          <p:cNvSpPr txBox="1"/>
          <p:nvPr/>
        </p:nvSpPr>
        <p:spPr>
          <a:xfrm>
            <a:off x="3633853" y="4341225"/>
            <a:ext cx="32925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700"/>
              <a:buFont typeface="Arial"/>
              <a:buNone/>
            </a:pPr>
            <a:r>
              <a:rPr b="0" i="1" lang="ru" sz="700" u="none" cap="none" strike="noStrike">
                <a:solidFill>
                  <a:srgbClr val="24B0CB"/>
                </a:solidFill>
                <a:latin typeface="Arial"/>
                <a:ea typeface="Arial"/>
                <a:cs typeface="Arial"/>
                <a:sym typeface="Arial"/>
              </a:rPr>
              <a:t>*Нажмите на изображение, чтобы посмотреть видео и плейлист</a:t>
            </a:r>
            <a:endParaRPr sz="500">
              <a:solidFill>
                <a:srgbClr val="24B0CB"/>
              </a:solidFill>
            </a:endParaRPr>
          </a:p>
        </p:txBody>
      </p:sp>
      <p:sp>
        <p:nvSpPr>
          <p:cNvPr id="633" name="Google Shape;633;p67"/>
          <p:cNvSpPr txBox="1"/>
          <p:nvPr/>
        </p:nvSpPr>
        <p:spPr>
          <a:xfrm>
            <a:off x="610791" y="2208372"/>
            <a:ext cx="28005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400"/>
              <a:buFont typeface="Arial"/>
              <a:buNone/>
            </a:pPr>
            <a:r>
              <a:rPr i="1" lang="ru" sz="13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23,1 тыс. подписчиков</a:t>
            </a:r>
            <a:endParaRPr sz="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400"/>
              <a:buFont typeface="Arial"/>
              <a:buNone/>
            </a:pPr>
            <a:r>
              <a:rPr i="1" lang="ru" sz="13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Охват </a:t>
            </a:r>
            <a:r>
              <a:rPr i="0" lang="ru" sz="13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~ </a:t>
            </a:r>
            <a:r>
              <a:rPr i="1" lang="ru" sz="13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35 000 (1 видео)</a:t>
            </a:r>
            <a:endParaRPr i="1" sz="1300" u="none" cap="none" strike="noStrike">
              <a:solidFill>
                <a:srgbClr val="1F282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4" name="Google Shape;634;p67"/>
          <p:cNvSpPr txBox="1"/>
          <p:nvPr/>
        </p:nvSpPr>
        <p:spPr>
          <a:xfrm>
            <a:off x="3633838" y="3645734"/>
            <a:ext cx="49287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313"/>
              </a:buClr>
              <a:buSzPts val="1200"/>
              <a:buFont typeface="Arial"/>
              <a:buNone/>
            </a:pPr>
            <a:r>
              <a:rPr b="0" i="1" lang="ru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«Я сам открою»</a:t>
            </a:r>
            <a:r>
              <a:rPr b="0" i="1" lang="ru" sz="1200" u="none" cap="none" strike="noStrike">
                <a:solidFill>
                  <a:srgbClr val="131313"/>
                </a:solidFill>
                <a:latin typeface="Arial"/>
                <a:ea typeface="Arial"/>
                <a:cs typeface="Arial"/>
                <a:sym typeface="Arial"/>
              </a:rPr>
              <a:t> — это подкаст маркетинговой платформы Calltouch про тех, кто делает бизнес в России. Ведущий — коммерческий директор Calltouch Артур Саркисян.</a:t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5" name="Google Shape;635;p67"/>
          <p:cNvCxnSpPr/>
          <p:nvPr/>
        </p:nvCxnSpPr>
        <p:spPr>
          <a:xfrm>
            <a:off x="7837775" y="352100"/>
            <a:ext cx="824400" cy="24300"/>
          </a:xfrm>
          <a:prstGeom prst="straightConnector1">
            <a:avLst/>
          </a:prstGeom>
          <a:noFill/>
          <a:ln cap="flat" cmpd="sng" w="2286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36" name="Google Shape;636;p67"/>
          <p:cNvGrpSpPr/>
          <p:nvPr/>
        </p:nvGrpSpPr>
        <p:grpSpPr>
          <a:xfrm>
            <a:off x="3633872" y="630245"/>
            <a:ext cx="4929086" cy="318268"/>
            <a:chOff x="9572395" y="2942087"/>
            <a:chExt cx="13182900" cy="848715"/>
          </a:xfrm>
        </p:grpSpPr>
        <p:sp>
          <p:nvSpPr>
            <p:cNvPr id="637" name="Google Shape;637;p67"/>
            <p:cNvSpPr/>
            <p:nvPr/>
          </p:nvSpPr>
          <p:spPr>
            <a:xfrm>
              <a:off x="9572395" y="2942087"/>
              <a:ext cx="13182900" cy="565800"/>
            </a:xfrm>
            <a:prstGeom prst="roundRect">
              <a:avLst>
                <a:gd fmla="val 50000" name="adj"/>
              </a:avLst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67"/>
            <p:cNvSpPr/>
            <p:nvPr/>
          </p:nvSpPr>
          <p:spPr>
            <a:xfrm>
              <a:off x="9585043" y="3225002"/>
              <a:ext cx="13168800" cy="565800"/>
            </a:xfrm>
            <a:prstGeom prst="rect">
              <a:avLst/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67"/>
            <p:cNvSpPr/>
            <p:nvPr/>
          </p:nvSpPr>
          <p:spPr>
            <a:xfrm>
              <a:off x="13360401" y="3099428"/>
              <a:ext cx="4728600" cy="2919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67"/>
            <p:cNvSpPr/>
            <p:nvPr/>
          </p:nvSpPr>
          <p:spPr>
            <a:xfrm>
              <a:off x="9853452" y="3142380"/>
              <a:ext cx="208800" cy="208800"/>
            </a:xfrm>
            <a:prstGeom prst="ellipse">
              <a:avLst/>
            </a:prstGeom>
            <a:solidFill>
              <a:srgbClr val="CA75ED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67"/>
            <p:cNvSpPr/>
            <p:nvPr/>
          </p:nvSpPr>
          <p:spPr>
            <a:xfrm>
              <a:off x="10187391" y="3142380"/>
              <a:ext cx="208800" cy="208800"/>
            </a:xfrm>
            <a:prstGeom prst="ellipse">
              <a:avLst/>
            </a:prstGeom>
            <a:solidFill>
              <a:srgbClr val="F2C43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67"/>
            <p:cNvSpPr/>
            <p:nvPr/>
          </p:nvSpPr>
          <p:spPr>
            <a:xfrm>
              <a:off x="10521333" y="3142380"/>
              <a:ext cx="208800" cy="208800"/>
            </a:xfrm>
            <a:prstGeom prst="ellipse">
              <a:avLst/>
            </a:prstGeom>
            <a:solidFill>
              <a:srgbClr val="3DAFCC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8"/>
          <p:cNvSpPr txBox="1"/>
          <p:nvPr>
            <p:ph idx="1" type="body"/>
          </p:nvPr>
        </p:nvSpPr>
        <p:spPr>
          <a:xfrm>
            <a:off x="2203809" y="3090296"/>
            <a:ext cx="3547636" cy="2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ru"/>
              <a:t>Варвара Голева</a:t>
            </a:r>
            <a:endParaRPr/>
          </a:p>
        </p:txBody>
      </p:sp>
      <p:sp>
        <p:nvSpPr>
          <p:cNvPr id="648" name="Google Shape;648;p68"/>
          <p:cNvSpPr txBox="1"/>
          <p:nvPr>
            <p:ph idx="2" type="body"/>
          </p:nvPr>
        </p:nvSpPr>
        <p:spPr>
          <a:xfrm>
            <a:off x="2203809" y="3489071"/>
            <a:ext cx="3547636" cy="2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ru"/>
              <a:t>Менеджер партнерского маркетинга</a:t>
            </a:r>
            <a:endParaRPr/>
          </a:p>
        </p:txBody>
      </p:sp>
      <p:pic>
        <p:nvPicPr>
          <p:cNvPr id="649" name="Google Shape;649;p68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636" y="3060287"/>
            <a:ext cx="1433015" cy="1433015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pic>
      <p:sp>
        <p:nvSpPr>
          <p:cNvPr id="650" name="Google Shape;650;p68"/>
          <p:cNvSpPr/>
          <p:nvPr>
            <p:ph idx="4" type="body"/>
          </p:nvPr>
        </p:nvSpPr>
        <p:spPr>
          <a:xfrm>
            <a:off x="2203809" y="3932150"/>
            <a:ext cx="2031235" cy="302921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1">
                <a:alpha val="49803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34275" spcFirstLastPara="1" rIns="3427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ru"/>
              <a:t>vgoleva@calltouch.net</a:t>
            </a:r>
            <a:endParaRPr/>
          </a:p>
        </p:txBody>
      </p:sp>
      <p:sp>
        <p:nvSpPr>
          <p:cNvPr id="651" name="Google Shape;651;p68"/>
          <p:cNvSpPr/>
          <p:nvPr>
            <p:ph idx="5" type="body"/>
          </p:nvPr>
        </p:nvSpPr>
        <p:spPr>
          <a:xfrm>
            <a:off x="5052474" y="3932150"/>
            <a:ext cx="1923600" cy="3030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1">
                <a:alpha val="49803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34275" spcFirstLastPara="1" rIns="3427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ru"/>
              <a:t>tg: @varvaragoleva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5"/>
          <p:cNvSpPr txBox="1"/>
          <p:nvPr>
            <p:ph type="title"/>
          </p:nvPr>
        </p:nvSpPr>
        <p:spPr>
          <a:xfrm>
            <a:off x="685800" y="1045504"/>
            <a:ext cx="6145200" cy="1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Arial"/>
              <a:buNone/>
            </a:pPr>
            <a:r>
              <a:rPr i="0" lang="ru" sz="39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Сalltouch – единое окно для маркетолога</a:t>
            </a:r>
            <a:endParaRPr sz="3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7" name="Google Shape;337;p45"/>
          <p:cNvSpPr txBox="1"/>
          <p:nvPr/>
        </p:nvSpPr>
        <p:spPr>
          <a:xfrm>
            <a:off x="685800" y="2294124"/>
            <a:ext cx="5324100" cy="20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i="1" lang="ru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Мы объединили все показатели, которые возможно посчитать, и создали единую платформу для маркетолога, аналитика или собственника бизнеса. С нами вы можете объединить все данные в единую систему и оптимизировать затраты на рекламу, тем самым повышая процент конверсии, и в итоге снизить стоимость продажи и увеличить прибыль компании.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t/>
            </a:r>
            <a:endParaRPr i="1" sz="13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i="1" lang="ru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Calltouch облегчает жизнь не только маркет</a:t>
            </a:r>
            <a:r>
              <a:rPr i="1" lang="ru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ологу</a:t>
            </a:r>
            <a:r>
              <a:rPr i="1" lang="ru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но и аналитику, и собственнику бизнеса.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8" name="Google Shape;33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446415">
            <a:off x="5458841" y="210901"/>
            <a:ext cx="5031246" cy="50312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Google Shape;339;p45"/>
          <p:cNvCxnSpPr/>
          <p:nvPr/>
        </p:nvCxnSpPr>
        <p:spPr>
          <a:xfrm>
            <a:off x="7831700" y="361875"/>
            <a:ext cx="934200" cy="48900"/>
          </a:xfrm>
          <a:prstGeom prst="straightConnector1">
            <a:avLst/>
          </a:prstGeom>
          <a:noFill/>
          <a:ln cap="flat" cmpd="sng" w="2286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611187" y="829866"/>
            <a:ext cx="79221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i="1" lang="ru" sz="2000" u="none" strike="noStrike">
                <a:latin typeface="Montserrat"/>
                <a:ea typeface="Montserrat"/>
                <a:cs typeface="Montserrat"/>
                <a:sym typeface="Montserrat"/>
              </a:rPr>
              <a:t>За 12 лет работы Calltouch доверились более 40 000 клиентов из 110 городов России и СНГ. </a:t>
            </a:r>
            <a:br>
              <a:rPr i="1" lang="ru" sz="2000" u="none" strike="noStrike">
                <a:latin typeface="Montserrat"/>
                <a:ea typeface="Montserrat"/>
                <a:cs typeface="Montserrat"/>
                <a:sym typeface="Montserrat"/>
              </a:rPr>
            </a:br>
            <a:br>
              <a:rPr i="1" lang="ru" sz="2000" u="none" strike="noStrike"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ru" sz="2000" u="none" strike="noStrike">
                <a:latin typeface="Montserrat"/>
                <a:ea typeface="Montserrat"/>
                <a:cs typeface="Montserrat"/>
                <a:sym typeface="Montserrat"/>
              </a:rPr>
              <a:t>Мы создали платформу, которая задает стандарты для работы маркетологов, аналитиков и отдела продаж. Для каждого из этапов воронки Calltouch предоставляет релевантные инструменты и интегрирует накопленный опыт в единую платформу.</a:t>
            </a:r>
            <a:endParaRPr i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5" name="Google Shape;345;p46"/>
          <p:cNvCxnSpPr/>
          <p:nvPr/>
        </p:nvCxnSpPr>
        <p:spPr>
          <a:xfrm>
            <a:off x="7831700" y="361875"/>
            <a:ext cx="934200" cy="48900"/>
          </a:xfrm>
          <a:prstGeom prst="straightConnector1">
            <a:avLst/>
          </a:prstGeom>
          <a:noFill/>
          <a:ln cap="flat" cmpd="sng" w="2286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7"/>
          <p:cNvSpPr txBox="1"/>
          <p:nvPr>
            <p:ph type="ctrTitle"/>
          </p:nvPr>
        </p:nvSpPr>
        <p:spPr>
          <a:xfrm>
            <a:off x="611190" y="557117"/>
            <a:ext cx="6858000" cy="63738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3600"/>
              <a:buFont typeface="Arial"/>
              <a:buNone/>
            </a:pPr>
            <a:r>
              <a:rPr lang="ru" sz="3600">
                <a:latin typeface="Montserrat Medium"/>
                <a:ea typeface="Montserrat Medium"/>
                <a:cs typeface="Montserrat Medium"/>
                <a:sym typeface="Montserrat Medium"/>
              </a:rPr>
              <a:t>Целевая аудитория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51" name="Google Shape;35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0" y="2452688"/>
            <a:ext cx="4572000" cy="1973339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7"/>
          <p:cNvSpPr txBox="1"/>
          <p:nvPr/>
        </p:nvSpPr>
        <p:spPr>
          <a:xfrm>
            <a:off x="611190" y="1194501"/>
            <a:ext cx="4572000" cy="40395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</a:pPr>
            <a:r>
              <a:rPr i="1" lang="ru" sz="12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Маркетологи, владельцы бизнеса, топы компаний, сейлзы, аккаунты, аналитики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47"/>
          <p:cNvSpPr/>
          <p:nvPr/>
        </p:nvSpPr>
        <p:spPr>
          <a:xfrm>
            <a:off x="1246192" y="2116780"/>
            <a:ext cx="2082796" cy="238125"/>
          </a:xfrm>
          <a:prstGeom prst="roundRect">
            <a:avLst>
              <a:gd fmla="val 16667" name="adj"/>
            </a:avLst>
          </a:prstGeom>
          <a:solidFill>
            <a:srgbClr val="70F0FC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</a:pPr>
            <a:r>
              <a:rPr b="0" i="1" lang="ru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rPr>
              <a:t>Возраст</a:t>
            </a:r>
            <a:endParaRPr sz="500"/>
          </a:p>
        </p:txBody>
      </p:sp>
      <p:pic>
        <p:nvPicPr>
          <p:cNvPr id="354" name="Google Shape;35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4040" y="2452688"/>
            <a:ext cx="4572000" cy="197333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7"/>
          <p:cNvSpPr/>
          <p:nvPr/>
        </p:nvSpPr>
        <p:spPr>
          <a:xfrm>
            <a:off x="5386394" y="2119010"/>
            <a:ext cx="2082796" cy="238125"/>
          </a:xfrm>
          <a:prstGeom prst="roundRect">
            <a:avLst>
              <a:gd fmla="val 16667" name="adj"/>
            </a:avLst>
          </a:prstGeom>
          <a:solidFill>
            <a:srgbClr val="70F0FC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200"/>
              <a:buFont typeface="Arial"/>
              <a:buNone/>
            </a:pPr>
            <a:r>
              <a:rPr b="0" i="1" lang="ru" sz="1200" u="none" cap="none" strike="noStrike">
                <a:solidFill>
                  <a:srgbClr val="1F282C"/>
                </a:solidFill>
                <a:latin typeface="Arial"/>
                <a:ea typeface="Arial"/>
                <a:cs typeface="Arial"/>
                <a:sym typeface="Arial"/>
              </a:rPr>
              <a:t>География</a:t>
            </a:r>
            <a:endParaRPr sz="500"/>
          </a:p>
        </p:txBody>
      </p:sp>
      <p:cxnSp>
        <p:nvCxnSpPr>
          <p:cNvPr id="356" name="Google Shape;356;p47"/>
          <p:cNvCxnSpPr/>
          <p:nvPr/>
        </p:nvCxnSpPr>
        <p:spPr>
          <a:xfrm>
            <a:off x="7837775" y="352100"/>
            <a:ext cx="824400" cy="24300"/>
          </a:xfrm>
          <a:prstGeom prst="straightConnector1">
            <a:avLst/>
          </a:prstGeom>
          <a:noFill/>
          <a:ln cap="flat" cmpd="sng" w="2286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8"/>
          <p:cNvSpPr txBox="1"/>
          <p:nvPr>
            <p:ph type="title"/>
          </p:nvPr>
        </p:nvSpPr>
        <p:spPr>
          <a:xfrm>
            <a:off x="578522" y="726625"/>
            <a:ext cx="38343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ru" sz="3300">
                <a:latin typeface="Montserrat Medium"/>
                <a:ea typeface="Montserrat Medium"/>
                <a:cs typeface="Montserrat Medium"/>
                <a:sym typeface="Montserrat Medium"/>
              </a:rPr>
              <a:t>Мероприятия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2" name="Google Shape;362;p48"/>
          <p:cNvSpPr txBox="1"/>
          <p:nvPr/>
        </p:nvSpPr>
        <p:spPr>
          <a:xfrm>
            <a:off x="578525" y="1231000"/>
            <a:ext cx="79548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i="1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Calltouch – это не просто платформа омниканального маркетинга, это вселенная диджитал-комьюнити, которую мы созда</a:t>
            </a:r>
            <a:r>
              <a:rPr i="1"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е</a:t>
            </a:r>
            <a:r>
              <a:rPr i="1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м, развиваем и совершенствуем.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i="1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i="1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Мы организуем и участвуем в самых различных мероприятиях. Здесь вы сможете узнать где, когда и как можно принять участие в наших ивентах – </a:t>
            </a:r>
            <a:r>
              <a:rPr i="1" lang="ru" sz="1200" u="sng" cap="none" strike="noStrike">
                <a:solidFill>
                  <a:srgbClr val="0594CD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календарь мероприятий</a:t>
            </a:r>
            <a:r>
              <a:rPr i="1" lang="ru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1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3" name="Google Shape;363;p4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533" y="2351628"/>
            <a:ext cx="4213903" cy="263369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8"/>
          <p:cNvSpPr txBox="1"/>
          <p:nvPr/>
        </p:nvSpPr>
        <p:spPr>
          <a:xfrm>
            <a:off x="1642223" y="4985325"/>
            <a:ext cx="20865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F5FA"/>
              </a:buClr>
              <a:buSzPts val="500"/>
              <a:buFont typeface="Arial"/>
              <a:buNone/>
            </a:pPr>
            <a:r>
              <a:rPr i="1" lang="ru" sz="500" u="none" cap="none" strike="noStrike">
                <a:solidFill>
                  <a:srgbClr val="EEF5FA"/>
                </a:solidFill>
                <a:latin typeface="Montserrat"/>
                <a:ea typeface="Montserrat"/>
                <a:cs typeface="Montserrat"/>
                <a:sym typeface="Montserrat"/>
              </a:rPr>
              <a:t>*Нажмите на изображение, чтобы посмотреть видео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5" name="Google Shape;365;p48"/>
          <p:cNvCxnSpPr/>
          <p:nvPr/>
        </p:nvCxnSpPr>
        <p:spPr>
          <a:xfrm>
            <a:off x="7831700" y="361875"/>
            <a:ext cx="934200" cy="48900"/>
          </a:xfrm>
          <a:prstGeom prst="straightConnector1">
            <a:avLst/>
          </a:prstGeom>
          <a:noFill/>
          <a:ln cap="flat" cmpd="sng" w="2286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5" r="24" t="0"/>
          <a:stretch/>
        </p:blipFill>
        <p:spPr>
          <a:xfrm>
            <a:off x="5297556" y="-67910"/>
            <a:ext cx="6068837" cy="6071132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9"/>
          <p:cNvSpPr txBox="1"/>
          <p:nvPr>
            <p:ph type="title"/>
          </p:nvPr>
        </p:nvSpPr>
        <p:spPr>
          <a:xfrm>
            <a:off x="602166" y="575346"/>
            <a:ext cx="6145211" cy="3433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None/>
            </a:pPr>
            <a:r>
              <a:rPr lang="ru" sz="4400">
                <a:latin typeface="Montserrat SemiBold"/>
                <a:ea typeface="Montserrat SemiBold"/>
                <a:cs typeface="Montserrat SemiBold"/>
                <a:sym typeface="Montserrat SemiBold"/>
              </a:rPr>
              <a:t>Инфопартнерство</a:t>
            </a:r>
            <a:br>
              <a:rPr lang="ru" sz="380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i="1" lang="ru" sz="1000">
                <a:solidFill>
                  <a:srgbClr val="1F282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(*бесплатные опции сотрудничества при партнерской поддержке мероприятий)</a:t>
            </a:r>
            <a:endParaRPr sz="4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372" name="Google Shape;372;p49"/>
          <p:cNvCxnSpPr/>
          <p:nvPr/>
        </p:nvCxnSpPr>
        <p:spPr>
          <a:xfrm flipH="1" rot="10800000">
            <a:off x="7593550" y="370325"/>
            <a:ext cx="1318800" cy="12300"/>
          </a:xfrm>
          <a:prstGeom prst="straightConnector1">
            <a:avLst/>
          </a:prstGeom>
          <a:noFill/>
          <a:ln cap="flat" cmpd="sng" w="228600">
            <a:solidFill>
              <a:srgbClr val="3DAF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50"/>
          <p:cNvGrpSpPr/>
          <p:nvPr/>
        </p:nvGrpSpPr>
        <p:grpSpPr>
          <a:xfrm>
            <a:off x="3633838" y="1069288"/>
            <a:ext cx="4929134" cy="318279"/>
            <a:chOff x="9572395" y="2942087"/>
            <a:chExt cx="13182830" cy="848745"/>
          </a:xfrm>
        </p:grpSpPr>
        <p:sp>
          <p:nvSpPr>
            <p:cNvPr id="378" name="Google Shape;378;p50"/>
            <p:cNvSpPr/>
            <p:nvPr/>
          </p:nvSpPr>
          <p:spPr>
            <a:xfrm>
              <a:off x="9572395" y="2942087"/>
              <a:ext cx="13182830" cy="565830"/>
            </a:xfrm>
            <a:prstGeom prst="roundRect">
              <a:avLst>
                <a:gd fmla="val 50000" name="adj"/>
              </a:avLst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50"/>
            <p:cNvSpPr/>
            <p:nvPr/>
          </p:nvSpPr>
          <p:spPr>
            <a:xfrm>
              <a:off x="9585043" y="3225002"/>
              <a:ext cx="13168936" cy="565830"/>
            </a:xfrm>
            <a:prstGeom prst="rect">
              <a:avLst/>
            </a:prstGeom>
            <a:solidFill>
              <a:srgbClr val="DAE5EA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0"/>
            <p:cNvSpPr/>
            <p:nvPr/>
          </p:nvSpPr>
          <p:spPr>
            <a:xfrm>
              <a:off x="13360401" y="3099428"/>
              <a:ext cx="4728540" cy="291946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0"/>
            <p:cNvSpPr/>
            <p:nvPr/>
          </p:nvSpPr>
          <p:spPr>
            <a:xfrm>
              <a:off x="9853452" y="3142380"/>
              <a:ext cx="208774" cy="208774"/>
            </a:xfrm>
            <a:prstGeom prst="ellipse">
              <a:avLst/>
            </a:prstGeom>
            <a:solidFill>
              <a:srgbClr val="CA75ED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0"/>
            <p:cNvSpPr/>
            <p:nvPr/>
          </p:nvSpPr>
          <p:spPr>
            <a:xfrm>
              <a:off x="10187391" y="3142380"/>
              <a:ext cx="208774" cy="208774"/>
            </a:xfrm>
            <a:prstGeom prst="ellipse">
              <a:avLst/>
            </a:prstGeom>
            <a:solidFill>
              <a:srgbClr val="F2C43F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0"/>
            <p:cNvSpPr/>
            <p:nvPr/>
          </p:nvSpPr>
          <p:spPr>
            <a:xfrm>
              <a:off x="10521333" y="3142380"/>
              <a:ext cx="208774" cy="208774"/>
            </a:xfrm>
            <a:prstGeom prst="ellipse">
              <a:avLst/>
            </a:prstGeom>
            <a:solidFill>
              <a:srgbClr val="3DAFCC"/>
            </a:solidFill>
            <a:ln>
              <a:noFill/>
            </a:ln>
          </p:spPr>
          <p:txBody>
            <a:bodyPr anchorCtr="0" anchor="ctr" bIns="13400" lIns="13400" spcFirstLastPara="1" rIns="13400" wrap="square" tIns="13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4" name="Google Shape;38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3838" y="1387568"/>
            <a:ext cx="4929134" cy="2780537"/>
          </a:xfrm>
          <a:prstGeom prst="roundRect">
            <a:avLst>
              <a:gd fmla="val 3924" name="adj"/>
            </a:avLst>
          </a:prstGeom>
          <a:noFill/>
          <a:ln>
            <a:noFill/>
          </a:ln>
        </p:spPr>
      </p:pic>
      <p:sp>
        <p:nvSpPr>
          <p:cNvPr id="385" name="Google Shape;385;p50"/>
          <p:cNvSpPr txBox="1"/>
          <p:nvPr/>
        </p:nvSpPr>
        <p:spPr>
          <a:xfrm>
            <a:off x="610800" y="1588500"/>
            <a:ext cx="32217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3000"/>
              <a:buFont typeface="Arial"/>
              <a:buNone/>
            </a:pPr>
            <a:r>
              <a:rPr i="0" lang="ru" sz="3000" u="none" cap="none" strike="noStrike">
                <a:solidFill>
                  <a:srgbClr val="1F282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Пост-рассылка мероприятий.</a:t>
            </a:r>
            <a:endParaRPr i="0" sz="3000" u="none" cap="none" strike="noStrike">
              <a:solidFill>
                <a:srgbClr val="1F282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6" name="Google Shape;386;p50"/>
          <p:cNvSpPr txBox="1"/>
          <p:nvPr/>
        </p:nvSpPr>
        <p:spPr>
          <a:xfrm>
            <a:off x="610802" y="2571750"/>
            <a:ext cx="3264900" cy="16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400"/>
              <a:buFont typeface="Arial"/>
              <a:buNone/>
            </a:pPr>
            <a:r>
              <a:rPr b="1" i="1" lang="ru" sz="14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База:</a:t>
            </a:r>
            <a:r>
              <a:rPr i="1" lang="ru" sz="14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 от 600 до 3000 регистраций,</a:t>
            </a:r>
            <a:r>
              <a:rPr i="1" lang="ru" sz="14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1" lang="ru" sz="14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в зависимости от мероприятия. Аудитория целевая и теплая. 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i="1" sz="1400" u="none" cap="none" strike="noStrike">
              <a:solidFill>
                <a:srgbClr val="1F282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400"/>
              <a:buFont typeface="Arial"/>
              <a:buNone/>
            </a:pPr>
            <a:r>
              <a:rPr b="1" i="1" lang="ru" sz="14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Технические требования:</a:t>
            </a:r>
            <a:endParaRPr b="1" sz="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1400"/>
              <a:buFont typeface="Arial"/>
              <a:buNone/>
            </a:pPr>
            <a:r>
              <a:rPr i="1" lang="ru" sz="1400" u="none" cap="none" strike="noStrike">
                <a:solidFill>
                  <a:srgbClr val="1F282C"/>
                </a:solidFill>
                <a:latin typeface="Montserrat"/>
                <a:ea typeface="Montserrat"/>
                <a:cs typeface="Montserrat"/>
                <a:sym typeface="Montserrat"/>
              </a:rPr>
              <a:t>Текст до 500 знаков + ссылка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87" name="Google Shape;387;p50"/>
          <p:cNvCxnSpPr/>
          <p:nvPr/>
        </p:nvCxnSpPr>
        <p:spPr>
          <a:xfrm>
            <a:off x="7837775" y="352100"/>
            <a:ext cx="824400" cy="24300"/>
          </a:xfrm>
          <a:prstGeom prst="straightConnector1">
            <a:avLst/>
          </a:prstGeom>
          <a:noFill/>
          <a:ln cap="flat" cmpd="sng" w="2286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1"/>
          <p:cNvSpPr txBox="1"/>
          <p:nvPr/>
        </p:nvSpPr>
        <p:spPr>
          <a:xfrm>
            <a:off x="416480" y="773430"/>
            <a:ext cx="5710000" cy="154305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275" spcFirstLastPara="1" rIns="34275" wrap="square" tIns="1715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82C"/>
              </a:buClr>
              <a:buSzPts val="5100"/>
              <a:buFont typeface="Arial"/>
              <a:buNone/>
            </a:pPr>
            <a:r>
              <a:rPr i="0" lang="ru" sz="4600" u="none" cap="none" strike="noStrike">
                <a:solidFill>
                  <a:srgbClr val="1F282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Cоциальные сети</a:t>
            </a:r>
            <a:endParaRPr i="0" sz="4600" u="none" cap="none" strike="noStrike">
              <a:solidFill>
                <a:srgbClr val="1F282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3" name="Google Shape;393;p51"/>
          <p:cNvSpPr txBox="1"/>
          <p:nvPr/>
        </p:nvSpPr>
        <p:spPr>
          <a:xfrm>
            <a:off x="416480" y="2571750"/>
            <a:ext cx="4601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ru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Технические требования:</a:t>
            </a:r>
            <a:endParaRPr b="1" sz="500">
              <a:latin typeface="Montserrat"/>
              <a:ea typeface="Montserrat"/>
              <a:cs typeface="Montserrat"/>
              <a:sym typeface="Montserrat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 Light"/>
              <a:buChar char="●"/>
            </a:pPr>
            <a:r>
              <a:rPr i="1" lang="ru" sz="12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Текст до 500 знаков</a:t>
            </a:r>
            <a:endParaRPr sz="5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 Light"/>
              <a:buChar char="●"/>
            </a:pPr>
            <a:r>
              <a:rPr i="1" lang="ru" sz="12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Баннер 1200х628</a:t>
            </a:r>
            <a:endParaRPr sz="5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 Light"/>
              <a:buChar char="●"/>
            </a:pPr>
            <a:r>
              <a:rPr i="1" lang="ru" sz="12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Ссылка с utm-меткой</a:t>
            </a:r>
            <a:endParaRPr i="1" sz="1200" u="none" cap="none" strike="noStrik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 Light"/>
              <a:buChar char="●"/>
            </a:pPr>
            <a:r>
              <a:rPr i="1" lang="ru" sz="12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*Наличие договора/соглашения на размещение для возможности маркировки рекламного поста</a:t>
            </a:r>
            <a:endParaRPr sz="5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94" name="Google Shape;394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2407" l="0" r="0" t="2408"/>
          <a:stretch/>
        </p:blipFill>
        <p:spPr>
          <a:xfrm>
            <a:off x="6210758" y="635025"/>
            <a:ext cx="1875746" cy="3873450"/>
          </a:xfrm>
          <a:prstGeom prst="roundRect">
            <a:avLst>
              <a:gd fmla="val 16667" name="adj"/>
            </a:avLst>
          </a:prstGeom>
          <a:noFill/>
          <a:ln cap="flat" cmpd="sng" w="127000">
            <a:solidFill>
              <a:srgbClr val="1F282C"/>
            </a:solidFill>
            <a:prstDash val="solid"/>
            <a:round/>
            <a:headEnd len="sm" w="sm" type="none"/>
            <a:tailEnd len="sm" w="sm" type="none"/>
          </a:ln>
          <a:effectLst>
            <a:outerShdw blurRad="596900" rotWithShape="0" algn="t" dir="5400000" dist="254000">
              <a:srgbClr val="000000">
                <a:alpha val="29803"/>
              </a:srgbClr>
            </a:outerShdw>
          </a:effectLst>
        </p:spPr>
      </p:pic>
      <p:sp>
        <p:nvSpPr>
          <p:cNvPr id="395" name="Google Shape;395;p51"/>
          <p:cNvSpPr txBox="1"/>
          <p:nvPr/>
        </p:nvSpPr>
        <p:spPr>
          <a:xfrm>
            <a:off x="6210758" y="4692499"/>
            <a:ext cx="1514924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*Пример</a:t>
            </a:r>
            <a:endParaRPr sz="500"/>
          </a:p>
        </p:txBody>
      </p:sp>
      <p:cxnSp>
        <p:nvCxnSpPr>
          <p:cNvPr id="396" name="Google Shape;396;p51"/>
          <p:cNvCxnSpPr/>
          <p:nvPr/>
        </p:nvCxnSpPr>
        <p:spPr>
          <a:xfrm>
            <a:off x="7837775" y="352100"/>
            <a:ext cx="824400" cy="24300"/>
          </a:xfrm>
          <a:prstGeom prst="straightConnector1">
            <a:avLst/>
          </a:prstGeom>
          <a:noFill/>
          <a:ln cap="flat" cmpd="sng" w="2286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итульные слайды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Базовые слайды">
  <a:themeElements>
    <a:clrScheme name="Calltouch">
      <a:dk1>
        <a:srgbClr val="1F282C"/>
      </a:dk1>
      <a:lt1>
        <a:srgbClr val="FFFFFF"/>
      </a:lt1>
      <a:dk2>
        <a:srgbClr val="3DAFCC"/>
      </a:dk2>
      <a:lt2>
        <a:srgbClr val="F2C43F"/>
      </a:lt2>
      <a:accent1>
        <a:srgbClr val="CA75ED"/>
      </a:accent1>
      <a:accent2>
        <a:srgbClr val="C6E7EF"/>
      </a:accent2>
      <a:accent3>
        <a:srgbClr val="EBE5F2"/>
      </a:accent3>
      <a:accent4>
        <a:srgbClr val="FCF3D8"/>
      </a:accent4>
      <a:accent5>
        <a:srgbClr val="EEF5FA"/>
      </a:accent5>
      <a:accent6>
        <a:srgbClr val="EEF5FA"/>
      </a:accent6>
      <a:hlink>
        <a:srgbClr val="3DAFCC"/>
      </a:hlink>
      <a:folHlink>
        <a:srgbClr val="3DA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ный базовый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4C329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Финальные слайды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Голубой базовый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